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ubik Mono One"/>
      <p:regular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font" Target="fonts/RubikMono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3ee756c9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33ee756c9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33ee756c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33ee756c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3ee756c9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33ee756c9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33ee756c9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33ee756c9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and Crew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33ee756c9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33ee756c9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and Crew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375f0ba5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375f0ba5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3ee756c9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3ee756c9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Kyanne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312c99bba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312c99bba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and Crew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3ee756c9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3ee756c9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0.jpg"/><Relationship Id="rId5" Type="http://schemas.openxmlformats.org/officeDocument/2006/relationships/image" Target="../media/image4.jpg"/><Relationship Id="rId6" Type="http://schemas.openxmlformats.org/officeDocument/2006/relationships/image" Target="../media/image19.jpg"/><Relationship Id="rId7" Type="http://schemas.openxmlformats.org/officeDocument/2006/relationships/image" Target="../media/image2.jpg"/><Relationship Id="rId8"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4">
            <a:alphaModFix/>
          </a:blip>
          <a:srcRect b="0" l="0" r="0" t="0"/>
          <a:stretch/>
        </p:blipFill>
        <p:spPr>
          <a:xfrm>
            <a:off x="3215098" y="440925"/>
            <a:ext cx="2441700" cy="2441850"/>
          </a:xfrm>
          <a:prstGeom prst="rect">
            <a:avLst/>
          </a:prstGeom>
          <a:noFill/>
          <a:ln>
            <a:noFill/>
          </a:ln>
        </p:spPr>
      </p:pic>
      <p:sp>
        <p:nvSpPr>
          <p:cNvPr id="55" name="Google Shape;55;p13"/>
          <p:cNvSpPr txBox="1"/>
          <p:nvPr>
            <p:ph type="ctrTitle"/>
          </p:nvPr>
        </p:nvSpPr>
        <p:spPr>
          <a:xfrm>
            <a:off x="360308" y="14363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b="1" sz="5900" u="sng">
              <a:solidFill>
                <a:srgbClr val="FF5400"/>
              </a:solidFill>
              <a:latin typeface="Comic Sans MS"/>
              <a:ea typeface="Comic Sans MS"/>
              <a:cs typeface="Comic Sans MS"/>
              <a:sym typeface="Comic Sans MS"/>
            </a:endParaRPr>
          </a:p>
          <a:p>
            <a:pPr indent="0" lvl="0" marL="0" rtl="0" algn="ctr">
              <a:spcBef>
                <a:spcPts val="0"/>
              </a:spcBef>
              <a:spcAft>
                <a:spcPts val="0"/>
              </a:spcAft>
              <a:buNone/>
            </a:pPr>
            <a:r>
              <a:rPr lang="en" sz="5900">
                <a:solidFill>
                  <a:schemeClr val="accent4"/>
                </a:solidFill>
                <a:latin typeface="Comic Sans MS"/>
                <a:ea typeface="Comic Sans MS"/>
                <a:cs typeface="Comic Sans MS"/>
                <a:sym typeface="Comic Sans MS"/>
              </a:rPr>
              <a:t>THE IDIOTS VILLAGE</a:t>
            </a:r>
            <a:endParaRPr sz="5900">
              <a:solidFill>
                <a:schemeClr val="accent4"/>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45025"/>
            <a:ext cx="8520600" cy="327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7200">
                <a:solidFill>
                  <a:schemeClr val="accent4"/>
                </a:solidFill>
                <a:latin typeface="Comic Sans MS"/>
                <a:ea typeface="Comic Sans MS"/>
                <a:cs typeface="Comic Sans MS"/>
                <a:sym typeface="Comic Sans MS"/>
              </a:rPr>
              <a:t>Q&amp;A</a:t>
            </a:r>
            <a:endParaRPr sz="7200">
              <a:solidFill>
                <a:schemeClr val="accent4"/>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chemeClr val="accent4"/>
                </a:solidFill>
                <a:latin typeface="Comic Sans MS"/>
                <a:ea typeface="Comic Sans MS"/>
                <a:cs typeface="Comic Sans MS"/>
                <a:sym typeface="Comic Sans MS"/>
              </a:rPr>
              <a:t>MEET THE TEAM</a:t>
            </a:r>
            <a:endParaRPr sz="3220">
              <a:solidFill>
                <a:schemeClr val="accent4"/>
              </a:solidFill>
              <a:latin typeface="Comic Sans MS"/>
              <a:ea typeface="Comic Sans MS"/>
              <a:cs typeface="Comic Sans MS"/>
              <a:sym typeface="Comic Sans MS"/>
            </a:endParaRPr>
          </a:p>
        </p:txBody>
      </p:sp>
      <p:sp>
        <p:nvSpPr>
          <p:cNvPr id="61" name="Google Shape;61;p14"/>
          <p:cNvSpPr txBox="1"/>
          <p:nvPr>
            <p:ph idx="1" type="body"/>
          </p:nvPr>
        </p:nvSpPr>
        <p:spPr>
          <a:xfrm>
            <a:off x="311700" y="923875"/>
            <a:ext cx="154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4"/>
                </a:solidFill>
              </a:rPr>
              <a:t>Kyanne</a:t>
            </a:r>
            <a:endParaRPr>
              <a:solidFill>
                <a:schemeClr val="accent4"/>
              </a:solidFill>
            </a:endParaRPr>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
        <p:nvSpPr>
          <p:cNvPr id="62" name="Google Shape;62;p14"/>
          <p:cNvSpPr txBox="1"/>
          <p:nvPr>
            <p:ph idx="1" type="body"/>
          </p:nvPr>
        </p:nvSpPr>
        <p:spPr>
          <a:xfrm>
            <a:off x="2008045" y="923875"/>
            <a:ext cx="15933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accent4"/>
                </a:solidFill>
              </a:rPr>
              <a:t>Crew</a:t>
            </a:r>
            <a:endParaRPr>
              <a:solidFill>
                <a:schemeClr val="accent4"/>
              </a:solidFill>
            </a:endParaRPr>
          </a:p>
        </p:txBody>
      </p:sp>
      <p:sp>
        <p:nvSpPr>
          <p:cNvPr id="63" name="Google Shape;63;p14"/>
          <p:cNvSpPr txBox="1"/>
          <p:nvPr>
            <p:ph idx="1" type="body"/>
          </p:nvPr>
        </p:nvSpPr>
        <p:spPr>
          <a:xfrm>
            <a:off x="3754800" y="923875"/>
            <a:ext cx="155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accent4"/>
                </a:solidFill>
              </a:rPr>
              <a:t>Daniel</a:t>
            </a:r>
            <a:endParaRPr>
              <a:solidFill>
                <a:schemeClr val="accent4"/>
              </a:solidFill>
            </a:endParaRPr>
          </a:p>
        </p:txBody>
      </p:sp>
      <p:sp>
        <p:nvSpPr>
          <p:cNvPr id="64" name="Google Shape;64;p14"/>
          <p:cNvSpPr txBox="1"/>
          <p:nvPr>
            <p:ph idx="1" type="body"/>
          </p:nvPr>
        </p:nvSpPr>
        <p:spPr>
          <a:xfrm>
            <a:off x="5460225" y="923875"/>
            <a:ext cx="159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accent4"/>
                </a:solidFill>
              </a:rPr>
              <a:t>Connor</a:t>
            </a:r>
            <a:endParaRPr>
              <a:solidFill>
                <a:schemeClr val="accent4"/>
              </a:solidFill>
            </a:endParaRPr>
          </a:p>
        </p:txBody>
      </p:sp>
      <p:sp>
        <p:nvSpPr>
          <p:cNvPr id="65" name="Google Shape;65;p14"/>
          <p:cNvSpPr txBox="1"/>
          <p:nvPr>
            <p:ph idx="1" type="body"/>
          </p:nvPr>
        </p:nvSpPr>
        <p:spPr>
          <a:xfrm>
            <a:off x="7201500" y="923875"/>
            <a:ext cx="168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accent4"/>
                </a:solidFill>
              </a:rPr>
              <a:t>Matt</a:t>
            </a:r>
            <a:endParaRPr>
              <a:solidFill>
                <a:schemeClr val="accent4"/>
              </a:solidFill>
            </a:endParaRPr>
          </a:p>
        </p:txBody>
      </p:sp>
      <p:pic>
        <p:nvPicPr>
          <p:cNvPr id="66" name="Google Shape;66;p14"/>
          <p:cNvPicPr preferRelativeResize="0"/>
          <p:nvPr/>
        </p:nvPicPr>
        <p:blipFill>
          <a:blip r:embed="rId4">
            <a:alphaModFix/>
          </a:blip>
          <a:stretch>
            <a:fillRect/>
          </a:stretch>
        </p:blipFill>
        <p:spPr>
          <a:xfrm>
            <a:off x="2008050" y="1379450"/>
            <a:ext cx="1593298" cy="1593329"/>
          </a:xfrm>
          <a:prstGeom prst="rect">
            <a:avLst/>
          </a:prstGeom>
          <a:noFill/>
          <a:ln>
            <a:noFill/>
          </a:ln>
        </p:spPr>
      </p:pic>
      <p:pic>
        <p:nvPicPr>
          <p:cNvPr id="67" name="Google Shape;67;p14"/>
          <p:cNvPicPr preferRelativeResize="0"/>
          <p:nvPr/>
        </p:nvPicPr>
        <p:blipFill rotWithShape="1">
          <a:blip r:embed="rId5">
            <a:alphaModFix/>
          </a:blip>
          <a:srcRect b="0" l="0" r="0" t="0"/>
          <a:stretch/>
        </p:blipFill>
        <p:spPr>
          <a:xfrm>
            <a:off x="168550" y="1379450"/>
            <a:ext cx="1593298" cy="1593328"/>
          </a:xfrm>
          <a:prstGeom prst="rect">
            <a:avLst/>
          </a:prstGeom>
          <a:noFill/>
          <a:ln>
            <a:noFill/>
          </a:ln>
        </p:spPr>
      </p:pic>
      <p:pic>
        <p:nvPicPr>
          <p:cNvPr id="68" name="Google Shape;68;p14"/>
          <p:cNvPicPr preferRelativeResize="0"/>
          <p:nvPr/>
        </p:nvPicPr>
        <p:blipFill rotWithShape="1">
          <a:blip r:embed="rId6">
            <a:alphaModFix/>
          </a:blip>
          <a:srcRect b="24781" l="9940" r="3696" t="13264"/>
          <a:stretch/>
        </p:blipFill>
        <p:spPr>
          <a:xfrm>
            <a:off x="3734138" y="1379450"/>
            <a:ext cx="1593301" cy="1593326"/>
          </a:xfrm>
          <a:prstGeom prst="rect">
            <a:avLst/>
          </a:prstGeom>
          <a:noFill/>
          <a:ln>
            <a:noFill/>
          </a:ln>
        </p:spPr>
      </p:pic>
      <p:pic>
        <p:nvPicPr>
          <p:cNvPr id="69" name="Google Shape;69;p14"/>
          <p:cNvPicPr preferRelativeResize="0"/>
          <p:nvPr/>
        </p:nvPicPr>
        <p:blipFill>
          <a:blip r:embed="rId7">
            <a:alphaModFix/>
          </a:blip>
          <a:stretch>
            <a:fillRect/>
          </a:stretch>
        </p:blipFill>
        <p:spPr>
          <a:xfrm>
            <a:off x="5467825" y="1379463"/>
            <a:ext cx="1593300" cy="1593300"/>
          </a:xfrm>
          <a:prstGeom prst="rect">
            <a:avLst/>
          </a:prstGeom>
          <a:noFill/>
          <a:ln>
            <a:noFill/>
          </a:ln>
        </p:spPr>
      </p:pic>
      <p:pic>
        <p:nvPicPr>
          <p:cNvPr id="70" name="Google Shape;70;p14"/>
          <p:cNvPicPr preferRelativeResize="0"/>
          <p:nvPr/>
        </p:nvPicPr>
        <p:blipFill>
          <a:blip r:embed="rId8">
            <a:alphaModFix/>
          </a:blip>
          <a:stretch>
            <a:fillRect/>
          </a:stretch>
        </p:blipFill>
        <p:spPr>
          <a:xfrm>
            <a:off x="7201500" y="1379450"/>
            <a:ext cx="1379643" cy="1593325"/>
          </a:xfrm>
          <a:prstGeom prst="rect">
            <a:avLst/>
          </a:prstGeom>
          <a:noFill/>
          <a:ln>
            <a:noFill/>
          </a:ln>
        </p:spPr>
      </p:pic>
      <p:sp>
        <p:nvSpPr>
          <p:cNvPr id="71" name="Google Shape;71;p14"/>
          <p:cNvSpPr txBox="1"/>
          <p:nvPr>
            <p:ph idx="1" type="body"/>
          </p:nvPr>
        </p:nvSpPr>
        <p:spPr>
          <a:xfrm>
            <a:off x="7201500" y="923875"/>
            <a:ext cx="168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accent4"/>
                </a:solidFill>
              </a:rPr>
              <a:t>Tommy Smith</a:t>
            </a:r>
            <a:endParaRPr>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70"/>
                                        </p:tgtEl>
                                      </p:cBhvr>
                                    </p:animEffect>
                                    <p:set>
                                      <p:cBhvr>
                                        <p:cTn dur="1" fill="hold">
                                          <p:stCondLst>
                                            <p:cond delay="2000"/>
                                          </p:stCondLst>
                                        </p:cTn>
                                        <p:tgtEl>
                                          <p:spTgt spid="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0"/>
                                        <p:tgtEl>
                                          <p:spTgt spid="65"/>
                                        </p:tgtEl>
                                      </p:cBhvr>
                                    </p:animEffect>
                                    <p:set>
                                      <p:cBhvr>
                                        <p:cTn dur="1" fill="hold">
                                          <p:stCondLst>
                                            <p:cond delay="2000"/>
                                          </p:stCondLst>
                                        </p:cTn>
                                        <p:tgtEl>
                                          <p:spTgt spid="6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2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accent4"/>
                </a:solidFill>
                <a:latin typeface="Comic Sans MS"/>
                <a:ea typeface="Comic Sans MS"/>
                <a:cs typeface="Comic Sans MS"/>
                <a:sym typeface="Comic Sans MS"/>
              </a:rPr>
              <a:t>What is “The Idiot’s Village”?</a:t>
            </a:r>
            <a:endParaRPr>
              <a:solidFill>
                <a:schemeClr val="accent4"/>
              </a:solidFill>
              <a:latin typeface="Comic Sans MS"/>
              <a:ea typeface="Comic Sans MS"/>
              <a:cs typeface="Comic Sans MS"/>
              <a:sym typeface="Comic Sans MS"/>
            </a:endParaRPr>
          </a:p>
        </p:txBody>
      </p:sp>
      <p:sp>
        <p:nvSpPr>
          <p:cNvPr id="77" name="Google Shape;77;p15"/>
          <p:cNvSpPr txBox="1"/>
          <p:nvPr>
            <p:ph idx="1" type="body"/>
          </p:nvPr>
        </p:nvSpPr>
        <p:spPr>
          <a:xfrm>
            <a:off x="311700" y="1699550"/>
            <a:ext cx="4482900" cy="28692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b="1" sz="2100">
              <a:solidFill>
                <a:schemeClr val="accent4"/>
              </a:solidFill>
              <a:latin typeface="Comic Sans MS"/>
              <a:ea typeface="Comic Sans MS"/>
              <a:cs typeface="Comic Sans MS"/>
              <a:sym typeface="Comic Sans MS"/>
            </a:endParaRPr>
          </a:p>
          <a:p>
            <a:pPr indent="0" lvl="0" marL="0" rtl="0" algn="l">
              <a:spcBef>
                <a:spcPts val="1200"/>
              </a:spcBef>
              <a:spcAft>
                <a:spcPts val="1200"/>
              </a:spcAft>
              <a:buNone/>
            </a:pPr>
            <a:r>
              <a:rPr lang="en" sz="1900">
                <a:solidFill>
                  <a:schemeClr val="accent4"/>
                </a:solidFill>
                <a:latin typeface="Comic Sans MS"/>
                <a:ea typeface="Comic Sans MS"/>
                <a:cs typeface="Comic Sans MS"/>
                <a:sym typeface="Comic Sans MS"/>
              </a:rPr>
              <a:t>TIV is a stress-free, intuitive social media platform designed for users who feel overwhelmed or out of place on mainstream platforms. Our goal is to foster connection, entertainment, and engagement in an inclusive and simplified online environment.</a:t>
            </a:r>
            <a:endParaRPr sz="1900">
              <a:solidFill>
                <a:schemeClr val="accent4"/>
              </a:solidFill>
              <a:latin typeface="Comic Sans MS"/>
              <a:ea typeface="Comic Sans MS"/>
              <a:cs typeface="Comic Sans MS"/>
              <a:sym typeface="Comic Sans MS"/>
            </a:endParaRPr>
          </a:p>
        </p:txBody>
      </p:sp>
      <p:sp>
        <p:nvSpPr>
          <p:cNvPr id="78" name="Google Shape;78;p15"/>
          <p:cNvSpPr txBox="1"/>
          <p:nvPr/>
        </p:nvSpPr>
        <p:spPr>
          <a:xfrm>
            <a:off x="5398575" y="1173200"/>
            <a:ext cx="3512700" cy="36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u="sng">
                <a:solidFill>
                  <a:srgbClr val="FF5400"/>
                </a:solidFill>
                <a:latin typeface="Comic Sans MS"/>
                <a:ea typeface="Comic Sans MS"/>
                <a:cs typeface="Comic Sans MS"/>
                <a:sym typeface="Comic Sans MS"/>
              </a:rPr>
              <a:t>Key Features</a:t>
            </a:r>
            <a:endParaRPr b="1" sz="2000" u="sng">
              <a:solidFill>
                <a:srgbClr val="FF5400"/>
              </a:solidFill>
              <a:latin typeface="Comic Sans MS"/>
              <a:ea typeface="Comic Sans MS"/>
              <a:cs typeface="Comic Sans MS"/>
              <a:sym typeface="Comic Sans MS"/>
            </a:endParaRPr>
          </a:p>
          <a:p>
            <a:pPr indent="0" lvl="0" marL="0" rtl="0" algn="ctr">
              <a:spcBef>
                <a:spcPts val="0"/>
              </a:spcBef>
              <a:spcAft>
                <a:spcPts val="0"/>
              </a:spcAft>
              <a:buNone/>
            </a:pPr>
            <a:r>
              <a:t/>
            </a:r>
            <a:endParaRPr b="1" sz="800">
              <a:solidFill>
                <a:schemeClr val="accent4"/>
              </a:solidFill>
            </a:endParaRPr>
          </a:p>
          <a:p>
            <a:pPr indent="-355600" lvl="0" marL="457200" rtl="0" algn="l">
              <a:spcBef>
                <a:spcPts val="0"/>
              </a:spcBef>
              <a:spcAft>
                <a:spcPts val="0"/>
              </a:spcAft>
              <a:buClr>
                <a:schemeClr val="accent4"/>
              </a:buClr>
              <a:buSzPts val="2000"/>
              <a:buFont typeface="Comic Sans MS"/>
              <a:buChar char="●"/>
            </a:pPr>
            <a:r>
              <a:rPr b="1" lang="en" sz="2000">
                <a:solidFill>
                  <a:schemeClr val="accent4"/>
                </a:solidFill>
                <a:latin typeface="Comic Sans MS"/>
                <a:ea typeface="Comic Sans MS"/>
                <a:cs typeface="Comic Sans MS"/>
                <a:sym typeface="Comic Sans MS"/>
              </a:rPr>
              <a:t>Authentication</a:t>
            </a:r>
            <a:endParaRPr b="1" sz="2000">
              <a:solidFill>
                <a:schemeClr val="accent4"/>
              </a:solidFill>
              <a:latin typeface="Comic Sans MS"/>
              <a:ea typeface="Comic Sans MS"/>
              <a:cs typeface="Comic Sans MS"/>
              <a:sym typeface="Comic Sans MS"/>
            </a:endParaRPr>
          </a:p>
          <a:p>
            <a:pPr indent="-355600" lvl="0" marL="457200" rtl="0" algn="l">
              <a:spcBef>
                <a:spcPts val="0"/>
              </a:spcBef>
              <a:spcAft>
                <a:spcPts val="0"/>
              </a:spcAft>
              <a:buClr>
                <a:schemeClr val="accent4"/>
              </a:buClr>
              <a:buSzPts val="2000"/>
              <a:buFont typeface="Comic Sans MS"/>
              <a:buChar char="●"/>
            </a:pPr>
            <a:r>
              <a:rPr b="1" lang="en" sz="2000">
                <a:solidFill>
                  <a:schemeClr val="accent4"/>
                </a:solidFill>
                <a:latin typeface="Comic Sans MS"/>
                <a:ea typeface="Comic Sans MS"/>
                <a:cs typeface="Comic Sans MS"/>
                <a:sym typeface="Comic Sans MS"/>
              </a:rPr>
              <a:t>Profiles</a:t>
            </a:r>
            <a:endParaRPr b="1" sz="2000">
              <a:solidFill>
                <a:schemeClr val="accent4"/>
              </a:solidFill>
              <a:latin typeface="Comic Sans MS"/>
              <a:ea typeface="Comic Sans MS"/>
              <a:cs typeface="Comic Sans MS"/>
              <a:sym typeface="Comic Sans MS"/>
            </a:endParaRPr>
          </a:p>
          <a:p>
            <a:pPr indent="-355600" lvl="0" marL="457200" rtl="0" algn="l">
              <a:spcBef>
                <a:spcPts val="0"/>
              </a:spcBef>
              <a:spcAft>
                <a:spcPts val="0"/>
              </a:spcAft>
              <a:buClr>
                <a:schemeClr val="accent4"/>
              </a:buClr>
              <a:buSzPts val="2000"/>
              <a:buFont typeface="Comic Sans MS"/>
              <a:buChar char="●"/>
            </a:pPr>
            <a:r>
              <a:rPr b="1" lang="en" sz="2000">
                <a:solidFill>
                  <a:schemeClr val="accent4"/>
                </a:solidFill>
                <a:latin typeface="Comic Sans MS"/>
                <a:ea typeface="Comic Sans MS"/>
                <a:cs typeface="Comic Sans MS"/>
                <a:sym typeface="Comic Sans MS"/>
              </a:rPr>
              <a:t>Posts</a:t>
            </a:r>
            <a:endParaRPr b="1" sz="2000">
              <a:solidFill>
                <a:schemeClr val="accent4"/>
              </a:solidFill>
              <a:latin typeface="Comic Sans MS"/>
              <a:ea typeface="Comic Sans MS"/>
              <a:cs typeface="Comic Sans MS"/>
              <a:sym typeface="Comic Sans MS"/>
            </a:endParaRPr>
          </a:p>
          <a:p>
            <a:pPr indent="-355600" lvl="0" marL="457200" rtl="0" algn="l">
              <a:spcBef>
                <a:spcPts val="0"/>
              </a:spcBef>
              <a:spcAft>
                <a:spcPts val="0"/>
              </a:spcAft>
              <a:buClr>
                <a:schemeClr val="accent4"/>
              </a:buClr>
              <a:buSzPts val="2000"/>
              <a:buFont typeface="Comic Sans MS"/>
              <a:buChar char="●"/>
            </a:pPr>
            <a:r>
              <a:rPr b="1" lang="en" sz="2000">
                <a:solidFill>
                  <a:schemeClr val="accent4"/>
                </a:solidFill>
                <a:latin typeface="Comic Sans MS"/>
                <a:ea typeface="Comic Sans MS"/>
                <a:cs typeface="Comic Sans MS"/>
                <a:sym typeface="Comic Sans MS"/>
              </a:rPr>
              <a:t>Messaging</a:t>
            </a:r>
            <a:endParaRPr b="1" sz="2000">
              <a:solidFill>
                <a:schemeClr val="accent4"/>
              </a:solidFill>
              <a:latin typeface="Comic Sans MS"/>
              <a:ea typeface="Comic Sans MS"/>
              <a:cs typeface="Comic Sans MS"/>
              <a:sym typeface="Comic Sans MS"/>
            </a:endParaRPr>
          </a:p>
          <a:p>
            <a:pPr indent="-355600" lvl="0" marL="457200" rtl="0" algn="l">
              <a:spcBef>
                <a:spcPts val="0"/>
              </a:spcBef>
              <a:spcAft>
                <a:spcPts val="0"/>
              </a:spcAft>
              <a:buClr>
                <a:schemeClr val="accent4"/>
              </a:buClr>
              <a:buSzPts val="2000"/>
              <a:buFont typeface="Comic Sans MS"/>
              <a:buChar char="●"/>
            </a:pPr>
            <a:r>
              <a:rPr b="1" lang="en" sz="2000">
                <a:solidFill>
                  <a:schemeClr val="accent4"/>
                </a:solidFill>
                <a:latin typeface="Comic Sans MS"/>
                <a:ea typeface="Comic Sans MS"/>
                <a:cs typeface="Comic Sans MS"/>
                <a:sym typeface="Comic Sans MS"/>
              </a:rPr>
              <a:t>Points system</a:t>
            </a:r>
            <a:endParaRPr b="1" sz="2000">
              <a:solidFill>
                <a:schemeClr val="accent4"/>
              </a:solidFill>
              <a:latin typeface="Comic Sans MS"/>
              <a:ea typeface="Comic Sans MS"/>
              <a:cs typeface="Comic Sans MS"/>
              <a:sym typeface="Comic Sans MS"/>
            </a:endParaRPr>
          </a:p>
          <a:p>
            <a:pPr indent="-355600" lvl="0" marL="457200" rtl="0" algn="l">
              <a:spcBef>
                <a:spcPts val="0"/>
              </a:spcBef>
              <a:spcAft>
                <a:spcPts val="0"/>
              </a:spcAft>
              <a:buClr>
                <a:schemeClr val="accent4"/>
              </a:buClr>
              <a:buSzPts val="2000"/>
              <a:buFont typeface="Comic Sans MS"/>
              <a:buChar char="●"/>
            </a:pPr>
            <a:r>
              <a:rPr b="1" i="1" lang="en" sz="2000" u="sng">
                <a:solidFill>
                  <a:schemeClr val="accent4"/>
                </a:solidFill>
                <a:latin typeface="Comic Sans MS"/>
                <a:ea typeface="Comic Sans MS"/>
                <a:cs typeface="Comic Sans MS"/>
                <a:sym typeface="Comic Sans MS"/>
              </a:rPr>
              <a:t>Gambling</a:t>
            </a:r>
            <a:endParaRPr b="1" i="1" sz="2000" u="sng">
              <a:solidFill>
                <a:schemeClr val="accent4"/>
              </a:solidFill>
              <a:latin typeface="Comic Sans MS"/>
              <a:ea typeface="Comic Sans MS"/>
              <a:cs typeface="Comic Sans MS"/>
              <a:sym typeface="Comic Sans MS"/>
            </a:endParaRPr>
          </a:p>
          <a:p>
            <a:pPr indent="-355600" lvl="0" marL="457200" rtl="0" algn="l">
              <a:spcBef>
                <a:spcPts val="0"/>
              </a:spcBef>
              <a:spcAft>
                <a:spcPts val="0"/>
              </a:spcAft>
              <a:buClr>
                <a:schemeClr val="accent4"/>
              </a:buClr>
              <a:buSzPts val="2000"/>
              <a:buFont typeface="Comic Sans MS"/>
              <a:buChar char="●"/>
            </a:pPr>
            <a:r>
              <a:rPr b="1" lang="en" sz="2000">
                <a:solidFill>
                  <a:schemeClr val="accent4"/>
                </a:solidFill>
                <a:latin typeface="Comic Sans MS"/>
                <a:ea typeface="Comic Sans MS"/>
                <a:cs typeface="Comic Sans MS"/>
                <a:sym typeface="Comic Sans MS"/>
              </a:rPr>
              <a:t>Dating</a:t>
            </a:r>
            <a:endParaRPr b="1" sz="2000">
              <a:solidFill>
                <a:schemeClr val="accent4"/>
              </a:solidFill>
              <a:latin typeface="Comic Sans MS"/>
              <a:ea typeface="Comic Sans MS"/>
              <a:cs typeface="Comic Sans MS"/>
              <a:sym typeface="Comic Sans MS"/>
            </a:endParaRPr>
          </a:p>
          <a:p>
            <a:pPr indent="-355600" lvl="0" marL="457200" rtl="0" algn="l">
              <a:spcBef>
                <a:spcPts val="0"/>
              </a:spcBef>
              <a:spcAft>
                <a:spcPts val="0"/>
              </a:spcAft>
              <a:buClr>
                <a:schemeClr val="accent4"/>
              </a:buClr>
              <a:buSzPts val="2000"/>
              <a:buFont typeface="Comic Sans MS"/>
              <a:buChar char="●"/>
            </a:pPr>
            <a:r>
              <a:rPr b="1" lang="en" sz="2000">
                <a:solidFill>
                  <a:schemeClr val="accent4"/>
                </a:solidFill>
                <a:latin typeface="Comic Sans MS"/>
                <a:ea typeface="Comic Sans MS"/>
                <a:cs typeface="Comic Sans MS"/>
                <a:sym typeface="Comic Sans MS"/>
              </a:rPr>
              <a:t>Villages</a:t>
            </a:r>
            <a:endParaRPr b="1" sz="2000">
              <a:solidFill>
                <a:schemeClr val="accent4"/>
              </a:solidFill>
              <a:latin typeface="Comic Sans MS"/>
              <a:ea typeface="Comic Sans MS"/>
              <a:cs typeface="Comic Sans MS"/>
              <a:sym typeface="Comic Sans MS"/>
            </a:endParaRPr>
          </a:p>
          <a:p>
            <a:pPr indent="-355600" lvl="0" marL="457200" rtl="0" algn="l">
              <a:spcBef>
                <a:spcPts val="0"/>
              </a:spcBef>
              <a:spcAft>
                <a:spcPts val="0"/>
              </a:spcAft>
              <a:buClr>
                <a:schemeClr val="accent4"/>
              </a:buClr>
              <a:buSzPts val="2000"/>
              <a:buFont typeface="Comic Sans MS"/>
              <a:buChar char="●"/>
            </a:pPr>
            <a:r>
              <a:rPr b="1" lang="en" sz="2000">
                <a:solidFill>
                  <a:schemeClr val="accent4"/>
                </a:solidFill>
                <a:latin typeface="Comic Sans MS"/>
                <a:ea typeface="Comic Sans MS"/>
                <a:cs typeface="Comic Sans MS"/>
                <a:sym typeface="Comic Sans MS"/>
              </a:rPr>
              <a:t>Raids</a:t>
            </a:r>
            <a:endParaRPr b="1" sz="2000">
              <a:solidFill>
                <a:schemeClr val="accent4"/>
              </a:solidFill>
              <a:latin typeface="Comic Sans MS"/>
              <a:ea typeface="Comic Sans MS"/>
              <a:cs typeface="Comic Sans MS"/>
              <a:sym typeface="Comic Sans MS"/>
            </a:endParaRPr>
          </a:p>
        </p:txBody>
      </p:sp>
      <p:pic>
        <p:nvPicPr>
          <p:cNvPr descr="000-MonkeyVillage" id="79" name="Google Shape;79;p15"/>
          <p:cNvPicPr preferRelativeResize="0"/>
          <p:nvPr/>
        </p:nvPicPr>
        <p:blipFill>
          <a:blip r:embed="rId4">
            <a:alphaModFix/>
          </a:blip>
          <a:stretch>
            <a:fillRect/>
          </a:stretch>
        </p:blipFill>
        <p:spPr>
          <a:xfrm>
            <a:off x="7334600" y="2781425"/>
            <a:ext cx="1936277" cy="2438275"/>
          </a:xfrm>
          <a:prstGeom prst="rect">
            <a:avLst/>
          </a:prstGeom>
          <a:noFill/>
          <a:ln>
            <a:noFill/>
          </a:ln>
        </p:spPr>
      </p:pic>
      <p:sp>
        <p:nvSpPr>
          <p:cNvPr id="80" name="Google Shape;80;p15"/>
          <p:cNvSpPr txBox="1"/>
          <p:nvPr/>
        </p:nvSpPr>
        <p:spPr>
          <a:xfrm>
            <a:off x="167550" y="1225725"/>
            <a:ext cx="4404600" cy="92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sz="2100" u="sng">
                <a:solidFill>
                  <a:srgbClr val="FF5400"/>
                </a:solidFill>
                <a:latin typeface="Comic Sans MS"/>
                <a:ea typeface="Comic Sans MS"/>
                <a:cs typeface="Comic Sans MS"/>
                <a:sym typeface="Comic Sans MS"/>
              </a:rPr>
              <a:t>A Social Media Platform for the Rest of Us</a:t>
            </a:r>
            <a:endParaRPr sz="1800" u="sng">
              <a:solidFill>
                <a:srgbClr val="FF5400"/>
              </a:solidFill>
            </a:endParaRPr>
          </a:p>
        </p:txBody>
      </p:sp>
      <p:pic>
        <p:nvPicPr>
          <p:cNvPr id="81" name="Google Shape;81;p15"/>
          <p:cNvPicPr preferRelativeResize="0"/>
          <p:nvPr/>
        </p:nvPicPr>
        <p:blipFill>
          <a:blip r:embed="rId5">
            <a:alphaModFix/>
          </a:blip>
          <a:stretch>
            <a:fillRect/>
          </a:stretch>
        </p:blipFill>
        <p:spPr>
          <a:xfrm rot="10800000">
            <a:off x="6922588" y="3059600"/>
            <a:ext cx="567925" cy="567925"/>
          </a:xfrm>
          <a:prstGeom prst="rect">
            <a:avLst/>
          </a:prstGeom>
          <a:noFill/>
          <a:ln>
            <a:noFill/>
          </a:ln>
        </p:spPr>
      </p:pic>
      <p:pic>
        <p:nvPicPr>
          <p:cNvPr id="82" name="Google Shape;82;p15"/>
          <p:cNvPicPr preferRelativeResize="0"/>
          <p:nvPr/>
        </p:nvPicPr>
        <p:blipFill>
          <a:blip r:embed="rId5">
            <a:alphaModFix/>
          </a:blip>
          <a:stretch>
            <a:fillRect/>
          </a:stretch>
        </p:blipFill>
        <p:spPr>
          <a:xfrm>
            <a:off x="5531463" y="3059600"/>
            <a:ext cx="567925" cy="567925"/>
          </a:xfrm>
          <a:prstGeom prst="rect">
            <a:avLst/>
          </a:prstGeom>
          <a:noFill/>
          <a:ln>
            <a:noFill/>
          </a:ln>
        </p:spPr>
      </p:pic>
      <p:sp>
        <p:nvSpPr>
          <p:cNvPr id="83" name="Google Shape;83;p15"/>
          <p:cNvSpPr txBox="1"/>
          <p:nvPr/>
        </p:nvSpPr>
        <p:spPr>
          <a:xfrm>
            <a:off x="509200" y="4681050"/>
            <a:ext cx="13230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Connor</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6"/>
          <p:cNvSpPr txBox="1"/>
          <p:nvPr/>
        </p:nvSpPr>
        <p:spPr>
          <a:xfrm>
            <a:off x="3043475" y="940800"/>
            <a:ext cx="2131200" cy="381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u="sng">
                <a:solidFill>
                  <a:srgbClr val="D89295"/>
                </a:solidFill>
                <a:latin typeface="Comic Sans MS"/>
                <a:ea typeface="Comic Sans MS"/>
                <a:cs typeface="Comic Sans MS"/>
                <a:sym typeface="Comic Sans MS"/>
              </a:rPr>
              <a:t>Gambling</a:t>
            </a:r>
            <a:endParaRPr sz="2400" u="sng">
              <a:solidFill>
                <a:srgbClr val="D89295"/>
              </a:solidFill>
              <a:latin typeface="Comic Sans MS"/>
              <a:ea typeface="Comic Sans MS"/>
              <a:cs typeface="Comic Sans MS"/>
              <a:sym typeface="Comic Sans MS"/>
            </a:endParaRPr>
          </a:p>
          <a:p>
            <a:pPr indent="-368300" lvl="0" marL="457200" rtl="0" algn="l">
              <a:lnSpc>
                <a:spcPct val="100000"/>
              </a:lnSpc>
              <a:spcBef>
                <a:spcPts val="1200"/>
              </a:spcBef>
              <a:spcAft>
                <a:spcPts val="0"/>
              </a:spcAft>
              <a:buClr>
                <a:srgbClr val="D89295"/>
              </a:buClr>
              <a:buSzPts val="2200"/>
              <a:buFont typeface="Comic Sans MS"/>
              <a:buChar char="-"/>
            </a:pPr>
            <a:r>
              <a:rPr lang="en" sz="1800">
                <a:solidFill>
                  <a:srgbClr val="D89295"/>
                </a:solidFill>
                <a:latin typeface="Comic Sans MS"/>
                <a:ea typeface="Comic Sans MS"/>
                <a:cs typeface="Comic Sans MS"/>
                <a:sym typeface="Comic Sans MS"/>
              </a:rPr>
              <a:t>Blackjack</a:t>
            </a:r>
            <a:endParaRPr sz="1800">
              <a:solidFill>
                <a:srgbClr val="D89295"/>
              </a:solidFill>
              <a:latin typeface="Comic Sans MS"/>
              <a:ea typeface="Comic Sans MS"/>
              <a:cs typeface="Comic Sans MS"/>
              <a:sym typeface="Comic Sans MS"/>
            </a:endParaRPr>
          </a:p>
          <a:p>
            <a:pPr indent="-368300" lvl="0" marL="457200" rtl="0" algn="l">
              <a:lnSpc>
                <a:spcPct val="100000"/>
              </a:lnSpc>
              <a:spcBef>
                <a:spcPts val="0"/>
              </a:spcBef>
              <a:spcAft>
                <a:spcPts val="0"/>
              </a:spcAft>
              <a:buClr>
                <a:srgbClr val="D89295"/>
              </a:buClr>
              <a:buSzPts val="2200"/>
              <a:buFont typeface="Comic Sans MS"/>
              <a:buChar char="-"/>
            </a:pPr>
            <a:r>
              <a:rPr lang="en" sz="1800">
                <a:solidFill>
                  <a:srgbClr val="D89295"/>
                </a:solidFill>
                <a:latin typeface="Comic Sans MS"/>
                <a:ea typeface="Comic Sans MS"/>
                <a:cs typeface="Comic Sans MS"/>
                <a:sym typeface="Comic Sans MS"/>
              </a:rPr>
              <a:t>Roulette</a:t>
            </a:r>
            <a:endParaRPr sz="1800">
              <a:solidFill>
                <a:srgbClr val="D89295"/>
              </a:solidFill>
              <a:latin typeface="Comic Sans MS"/>
              <a:ea typeface="Comic Sans MS"/>
              <a:cs typeface="Comic Sans MS"/>
              <a:sym typeface="Comic Sans MS"/>
            </a:endParaRPr>
          </a:p>
          <a:p>
            <a:pPr indent="-368300" lvl="0" marL="457200" rtl="0" algn="l">
              <a:lnSpc>
                <a:spcPct val="100000"/>
              </a:lnSpc>
              <a:spcBef>
                <a:spcPts val="0"/>
              </a:spcBef>
              <a:spcAft>
                <a:spcPts val="0"/>
              </a:spcAft>
              <a:buClr>
                <a:srgbClr val="D89295"/>
              </a:buClr>
              <a:buSzPts val="2200"/>
              <a:buFont typeface="Comic Sans MS"/>
              <a:buChar char="-"/>
            </a:pPr>
            <a:r>
              <a:rPr lang="en" sz="1800">
                <a:solidFill>
                  <a:srgbClr val="D89295"/>
                </a:solidFill>
                <a:latin typeface="Comic Sans MS"/>
                <a:ea typeface="Comic Sans MS"/>
                <a:cs typeface="Comic Sans MS"/>
                <a:sym typeface="Comic Sans MS"/>
              </a:rPr>
              <a:t>Poker</a:t>
            </a:r>
            <a:endParaRPr sz="1800">
              <a:solidFill>
                <a:srgbClr val="D89295"/>
              </a:solidFill>
              <a:latin typeface="Comic Sans MS"/>
              <a:ea typeface="Comic Sans MS"/>
              <a:cs typeface="Comic Sans MS"/>
              <a:sym typeface="Comic Sans MS"/>
            </a:endParaRPr>
          </a:p>
          <a:p>
            <a:pPr indent="-368300" lvl="0" marL="457200" rtl="0" algn="l">
              <a:lnSpc>
                <a:spcPct val="100000"/>
              </a:lnSpc>
              <a:spcBef>
                <a:spcPts val="0"/>
              </a:spcBef>
              <a:spcAft>
                <a:spcPts val="0"/>
              </a:spcAft>
              <a:buClr>
                <a:srgbClr val="D89295"/>
              </a:buClr>
              <a:buSzPts val="2200"/>
              <a:buFont typeface="Comic Sans MS"/>
              <a:buChar char="-"/>
            </a:pPr>
            <a:r>
              <a:rPr lang="en" sz="1800">
                <a:solidFill>
                  <a:srgbClr val="D89295"/>
                </a:solidFill>
                <a:latin typeface="Comic Sans MS"/>
                <a:ea typeface="Comic Sans MS"/>
                <a:cs typeface="Comic Sans MS"/>
                <a:sym typeface="Comic Sans MS"/>
              </a:rPr>
              <a:t>Plinko</a:t>
            </a:r>
            <a:endParaRPr sz="1800">
              <a:solidFill>
                <a:srgbClr val="D89295"/>
              </a:solidFill>
              <a:latin typeface="Comic Sans MS"/>
              <a:ea typeface="Comic Sans MS"/>
              <a:cs typeface="Comic Sans MS"/>
              <a:sym typeface="Comic Sans MS"/>
            </a:endParaRPr>
          </a:p>
          <a:p>
            <a:pPr indent="-368300" lvl="0" marL="457200" rtl="0" algn="l">
              <a:lnSpc>
                <a:spcPct val="100000"/>
              </a:lnSpc>
              <a:spcBef>
                <a:spcPts val="0"/>
              </a:spcBef>
              <a:spcAft>
                <a:spcPts val="0"/>
              </a:spcAft>
              <a:buClr>
                <a:srgbClr val="D89295"/>
              </a:buClr>
              <a:buSzPts val="2200"/>
              <a:buFont typeface="Comic Sans MS"/>
              <a:buChar char="-"/>
            </a:pPr>
            <a:r>
              <a:rPr lang="en" sz="1800">
                <a:solidFill>
                  <a:srgbClr val="D89295"/>
                </a:solidFill>
                <a:latin typeface="Comic Sans MS"/>
                <a:ea typeface="Comic Sans MS"/>
                <a:cs typeface="Comic Sans MS"/>
                <a:sym typeface="Comic Sans MS"/>
              </a:rPr>
              <a:t>Higher or Lower</a:t>
            </a:r>
            <a:endParaRPr sz="1800">
              <a:solidFill>
                <a:srgbClr val="D89295"/>
              </a:solidFill>
              <a:latin typeface="Comic Sans MS"/>
              <a:ea typeface="Comic Sans MS"/>
              <a:cs typeface="Comic Sans MS"/>
              <a:sym typeface="Comic Sans MS"/>
            </a:endParaRPr>
          </a:p>
          <a:p>
            <a:pPr indent="-368300" lvl="0" marL="457200" rtl="0" algn="l">
              <a:lnSpc>
                <a:spcPct val="100000"/>
              </a:lnSpc>
              <a:spcBef>
                <a:spcPts val="0"/>
              </a:spcBef>
              <a:spcAft>
                <a:spcPts val="0"/>
              </a:spcAft>
              <a:buClr>
                <a:srgbClr val="D89295"/>
              </a:buClr>
              <a:buSzPts val="2200"/>
              <a:buFont typeface="Comic Sans MS"/>
              <a:buChar char="-"/>
            </a:pPr>
            <a:r>
              <a:rPr lang="en" sz="1800">
                <a:solidFill>
                  <a:srgbClr val="D89295"/>
                </a:solidFill>
                <a:latin typeface="Comic Sans MS"/>
                <a:ea typeface="Comic Sans MS"/>
                <a:cs typeface="Comic Sans MS"/>
                <a:sym typeface="Comic Sans MS"/>
              </a:rPr>
              <a:t>Minesweeper</a:t>
            </a:r>
            <a:endParaRPr sz="1800">
              <a:solidFill>
                <a:srgbClr val="D89295"/>
              </a:solidFill>
              <a:latin typeface="Comic Sans MS"/>
              <a:ea typeface="Comic Sans MS"/>
              <a:cs typeface="Comic Sans MS"/>
              <a:sym typeface="Comic Sans MS"/>
            </a:endParaRPr>
          </a:p>
          <a:p>
            <a:pPr indent="-342900" lvl="0" marL="457200" rtl="0" algn="l">
              <a:lnSpc>
                <a:spcPct val="100000"/>
              </a:lnSpc>
              <a:spcBef>
                <a:spcPts val="0"/>
              </a:spcBef>
              <a:spcAft>
                <a:spcPts val="0"/>
              </a:spcAft>
              <a:buClr>
                <a:srgbClr val="D89295"/>
              </a:buClr>
              <a:buSzPts val="1800"/>
              <a:buFont typeface="Comic Sans MS"/>
              <a:buChar char="-"/>
            </a:pPr>
            <a:r>
              <a:rPr lang="en" sz="1800">
                <a:solidFill>
                  <a:srgbClr val="D89295"/>
                </a:solidFill>
                <a:latin typeface="Comic Sans MS"/>
                <a:ea typeface="Comic Sans MS"/>
                <a:cs typeface="Comic Sans MS"/>
                <a:sym typeface="Comic Sans MS"/>
              </a:rPr>
              <a:t>Auto-banning</a:t>
            </a:r>
            <a:endParaRPr sz="1800">
              <a:solidFill>
                <a:srgbClr val="D89295"/>
              </a:solidFill>
              <a:latin typeface="Comic Sans MS"/>
              <a:ea typeface="Comic Sans MS"/>
              <a:cs typeface="Comic Sans MS"/>
              <a:sym typeface="Comic Sans MS"/>
            </a:endParaRPr>
          </a:p>
          <a:p>
            <a:pPr indent="-342900" lvl="0" marL="457200" rtl="0" algn="l">
              <a:lnSpc>
                <a:spcPct val="100000"/>
              </a:lnSpc>
              <a:spcBef>
                <a:spcPts val="0"/>
              </a:spcBef>
              <a:spcAft>
                <a:spcPts val="0"/>
              </a:spcAft>
              <a:buClr>
                <a:srgbClr val="D89295"/>
              </a:buClr>
              <a:buSzPts val="1800"/>
              <a:buFont typeface="Comic Sans MS"/>
              <a:buChar char="-"/>
            </a:pPr>
            <a:r>
              <a:rPr lang="en" sz="1800">
                <a:solidFill>
                  <a:srgbClr val="D89295"/>
                </a:solidFill>
                <a:latin typeface="Comic Sans MS"/>
                <a:ea typeface="Comic Sans MS"/>
                <a:cs typeface="Comic Sans MS"/>
                <a:sym typeface="Comic Sans MS"/>
              </a:rPr>
              <a:t>No Dept</a:t>
            </a:r>
            <a:endParaRPr sz="1800">
              <a:solidFill>
                <a:srgbClr val="D89295"/>
              </a:solidFill>
              <a:latin typeface="Comic Sans MS"/>
              <a:ea typeface="Comic Sans MS"/>
              <a:cs typeface="Comic Sans MS"/>
              <a:sym typeface="Comic Sans MS"/>
            </a:endParaRPr>
          </a:p>
          <a:p>
            <a:pPr indent="0" lvl="0" marL="0" rtl="0" algn="l">
              <a:lnSpc>
                <a:spcPct val="100000"/>
              </a:lnSpc>
              <a:spcBef>
                <a:spcPts val="1200"/>
              </a:spcBef>
              <a:spcAft>
                <a:spcPts val="0"/>
              </a:spcAft>
              <a:buNone/>
            </a:pPr>
            <a:r>
              <a:t/>
            </a:r>
            <a:endParaRPr sz="1800">
              <a:solidFill>
                <a:srgbClr val="D89295"/>
              </a:solidFill>
              <a:latin typeface="Comic Sans MS"/>
              <a:ea typeface="Comic Sans MS"/>
              <a:cs typeface="Comic Sans MS"/>
              <a:sym typeface="Comic Sans MS"/>
            </a:endParaRPr>
          </a:p>
        </p:txBody>
      </p:sp>
      <p:sp>
        <p:nvSpPr>
          <p:cNvPr id="89" name="Google Shape;89;p16"/>
          <p:cNvSpPr txBox="1"/>
          <p:nvPr>
            <p:ph type="title"/>
          </p:nvPr>
        </p:nvSpPr>
        <p:spPr>
          <a:xfrm>
            <a:off x="311700" y="203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latin typeface="Rubik Mono One"/>
                <a:ea typeface="Rubik Mono One"/>
                <a:cs typeface="Rubik Mono One"/>
                <a:sym typeface="Rubik Mono One"/>
              </a:rPr>
              <a:t>In-Scope for V1.0</a:t>
            </a:r>
            <a:endParaRPr>
              <a:solidFill>
                <a:schemeClr val="lt2"/>
              </a:solidFill>
              <a:latin typeface="Rubik Mono One"/>
              <a:ea typeface="Rubik Mono One"/>
              <a:cs typeface="Rubik Mono One"/>
              <a:sym typeface="Rubik Mono One"/>
            </a:endParaRPr>
          </a:p>
        </p:txBody>
      </p:sp>
      <p:sp>
        <p:nvSpPr>
          <p:cNvPr id="90" name="Google Shape;90;p16"/>
          <p:cNvSpPr txBox="1"/>
          <p:nvPr>
            <p:ph idx="1" type="body"/>
          </p:nvPr>
        </p:nvSpPr>
        <p:spPr>
          <a:xfrm>
            <a:off x="311700" y="940800"/>
            <a:ext cx="2700300" cy="2252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400" u="sng">
                <a:solidFill>
                  <a:srgbClr val="FF5400"/>
                </a:solidFill>
                <a:latin typeface="Comic Sans MS"/>
                <a:ea typeface="Comic Sans MS"/>
                <a:cs typeface="Comic Sans MS"/>
                <a:sym typeface="Comic Sans MS"/>
              </a:rPr>
              <a:t>Authentication</a:t>
            </a:r>
            <a:endParaRPr sz="2400" u="sng">
              <a:solidFill>
                <a:srgbClr val="FF5400"/>
              </a:solidFill>
              <a:latin typeface="Comic Sans MS"/>
              <a:ea typeface="Comic Sans MS"/>
              <a:cs typeface="Comic Sans MS"/>
              <a:sym typeface="Comic Sans MS"/>
            </a:endParaRPr>
          </a:p>
          <a:p>
            <a:pPr indent="0" lvl="0" marL="0" rtl="0" algn="l">
              <a:lnSpc>
                <a:spcPct val="100000"/>
              </a:lnSpc>
              <a:spcBef>
                <a:spcPts val="1200"/>
              </a:spcBef>
              <a:spcAft>
                <a:spcPts val="0"/>
              </a:spcAft>
              <a:buNone/>
            </a:pPr>
            <a:r>
              <a:rPr lang="en" sz="2400" u="sng">
                <a:solidFill>
                  <a:srgbClr val="FE712B"/>
                </a:solidFill>
                <a:latin typeface="Comic Sans MS"/>
                <a:ea typeface="Comic Sans MS"/>
                <a:cs typeface="Comic Sans MS"/>
                <a:sym typeface="Comic Sans MS"/>
              </a:rPr>
              <a:t>Buying points</a:t>
            </a:r>
            <a:endParaRPr sz="2400" u="sng">
              <a:solidFill>
                <a:srgbClr val="FE712B"/>
              </a:solidFill>
              <a:latin typeface="Comic Sans MS"/>
              <a:ea typeface="Comic Sans MS"/>
              <a:cs typeface="Comic Sans MS"/>
              <a:sym typeface="Comic Sans MS"/>
            </a:endParaRPr>
          </a:p>
          <a:p>
            <a:pPr indent="0" lvl="0" marL="0" rtl="0" algn="l">
              <a:lnSpc>
                <a:spcPct val="100000"/>
              </a:lnSpc>
              <a:spcBef>
                <a:spcPts val="1200"/>
              </a:spcBef>
              <a:spcAft>
                <a:spcPts val="0"/>
              </a:spcAft>
              <a:buNone/>
            </a:pPr>
            <a:r>
              <a:rPr lang="en" sz="2400" u="sng">
                <a:solidFill>
                  <a:srgbClr val="FF852E"/>
                </a:solidFill>
                <a:latin typeface="Comic Sans MS"/>
                <a:ea typeface="Comic Sans MS"/>
                <a:cs typeface="Comic Sans MS"/>
                <a:sym typeface="Comic Sans MS"/>
              </a:rPr>
              <a:t>Messaging</a:t>
            </a:r>
            <a:endParaRPr sz="2400" u="sng">
              <a:solidFill>
                <a:srgbClr val="FF852E"/>
              </a:solidFill>
              <a:latin typeface="Comic Sans MS"/>
              <a:ea typeface="Comic Sans MS"/>
              <a:cs typeface="Comic Sans MS"/>
              <a:sym typeface="Comic Sans MS"/>
            </a:endParaRPr>
          </a:p>
          <a:p>
            <a:pPr indent="-342900" lvl="0" marL="457200" rtl="0" algn="l">
              <a:lnSpc>
                <a:spcPct val="100000"/>
              </a:lnSpc>
              <a:spcBef>
                <a:spcPts val="120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Groups (Villages)</a:t>
            </a:r>
            <a:endParaRPr sz="1800">
              <a:solidFill>
                <a:schemeClr val="accent4"/>
              </a:solidFill>
              <a:latin typeface="Comic Sans MS"/>
              <a:ea typeface="Comic Sans MS"/>
              <a:cs typeface="Comic Sans MS"/>
              <a:sym typeface="Comic Sans MS"/>
            </a:endParaRPr>
          </a:p>
          <a:p>
            <a:pPr indent="-342900" lvl="0" marL="457200" rtl="0" algn="l">
              <a:lnSpc>
                <a:spcPct val="100000"/>
              </a:lnSpc>
              <a:spcBef>
                <a:spcPts val="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Direct Messaging</a:t>
            </a:r>
            <a:endParaRPr sz="1800" u="sng">
              <a:solidFill>
                <a:schemeClr val="accent4"/>
              </a:solidFill>
              <a:latin typeface="Comic Sans MS"/>
              <a:ea typeface="Comic Sans MS"/>
              <a:cs typeface="Comic Sans MS"/>
              <a:sym typeface="Comic Sans MS"/>
            </a:endParaRPr>
          </a:p>
        </p:txBody>
      </p:sp>
      <p:sp>
        <p:nvSpPr>
          <p:cNvPr id="91" name="Google Shape;91;p16"/>
          <p:cNvSpPr txBox="1"/>
          <p:nvPr/>
        </p:nvSpPr>
        <p:spPr>
          <a:xfrm>
            <a:off x="6114975" y="940800"/>
            <a:ext cx="2395500" cy="22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rgbClr val="C586C0"/>
                </a:solidFill>
                <a:latin typeface="Comic Sans MS"/>
                <a:ea typeface="Comic Sans MS"/>
                <a:cs typeface="Comic Sans MS"/>
                <a:sym typeface="Comic Sans MS"/>
              </a:rPr>
              <a:t>Profile Page</a:t>
            </a:r>
            <a:endParaRPr sz="2400" u="sng">
              <a:solidFill>
                <a:srgbClr val="C586C0"/>
              </a:solidFill>
              <a:latin typeface="Comic Sans MS"/>
              <a:ea typeface="Comic Sans MS"/>
              <a:cs typeface="Comic Sans MS"/>
              <a:sym typeface="Comic Sans MS"/>
            </a:endParaRPr>
          </a:p>
          <a:p>
            <a:pPr indent="-342900" lvl="0" marL="457200" rtl="0" algn="l">
              <a:spcBef>
                <a:spcPts val="0"/>
              </a:spcBef>
              <a:spcAft>
                <a:spcPts val="0"/>
              </a:spcAft>
              <a:buClr>
                <a:srgbClr val="C586C0"/>
              </a:buClr>
              <a:buSzPts val="1800"/>
              <a:buFont typeface="Comic Sans MS"/>
              <a:buChar char="-"/>
            </a:pPr>
            <a:r>
              <a:rPr lang="en" sz="1800">
                <a:solidFill>
                  <a:srgbClr val="C586C0"/>
                </a:solidFill>
                <a:latin typeface="Comic Sans MS"/>
                <a:ea typeface="Comic Sans MS"/>
                <a:cs typeface="Comic Sans MS"/>
                <a:sym typeface="Comic Sans MS"/>
              </a:rPr>
              <a:t>IQ Tag</a:t>
            </a:r>
            <a:endParaRPr sz="1800">
              <a:solidFill>
                <a:srgbClr val="C586C0"/>
              </a:solidFill>
              <a:latin typeface="Comic Sans MS"/>
              <a:ea typeface="Comic Sans MS"/>
              <a:cs typeface="Comic Sans MS"/>
              <a:sym typeface="Comic Sans MS"/>
            </a:endParaRPr>
          </a:p>
          <a:p>
            <a:pPr indent="-342900" lvl="0" marL="457200" rtl="0" algn="l">
              <a:spcBef>
                <a:spcPts val="0"/>
              </a:spcBef>
              <a:spcAft>
                <a:spcPts val="0"/>
              </a:spcAft>
              <a:buClr>
                <a:srgbClr val="C586C0"/>
              </a:buClr>
              <a:buSzPts val="1800"/>
              <a:buFont typeface="Comic Sans MS"/>
              <a:buChar char="-"/>
            </a:pPr>
            <a:r>
              <a:rPr lang="en" sz="1800">
                <a:solidFill>
                  <a:srgbClr val="C586C0"/>
                </a:solidFill>
                <a:latin typeface="Comic Sans MS"/>
                <a:ea typeface="Comic Sans MS"/>
                <a:cs typeface="Comic Sans MS"/>
                <a:sym typeface="Comic Sans MS"/>
              </a:rPr>
              <a:t>Pronoun Tags</a:t>
            </a:r>
            <a:endParaRPr sz="1800">
              <a:solidFill>
                <a:srgbClr val="C586C0"/>
              </a:solidFill>
              <a:latin typeface="Comic Sans MS"/>
              <a:ea typeface="Comic Sans MS"/>
              <a:cs typeface="Comic Sans MS"/>
              <a:sym typeface="Comic Sans MS"/>
            </a:endParaRPr>
          </a:p>
          <a:p>
            <a:pPr indent="-342900" lvl="0" marL="457200" rtl="0" algn="l">
              <a:spcBef>
                <a:spcPts val="0"/>
              </a:spcBef>
              <a:spcAft>
                <a:spcPts val="0"/>
              </a:spcAft>
              <a:buClr>
                <a:srgbClr val="C586C0"/>
              </a:buClr>
              <a:buSzPts val="1800"/>
              <a:buFont typeface="Comic Sans MS"/>
              <a:buChar char="-"/>
            </a:pPr>
            <a:r>
              <a:rPr lang="en" sz="1800">
                <a:solidFill>
                  <a:srgbClr val="C586C0"/>
                </a:solidFill>
                <a:latin typeface="Comic Sans MS"/>
                <a:ea typeface="Comic Sans MS"/>
                <a:cs typeface="Comic Sans MS"/>
                <a:sym typeface="Comic Sans MS"/>
              </a:rPr>
              <a:t>Verified badges</a:t>
            </a:r>
            <a:endParaRPr sz="1800">
              <a:solidFill>
                <a:srgbClr val="C586C0"/>
              </a:solidFill>
              <a:latin typeface="Comic Sans MS"/>
              <a:ea typeface="Comic Sans MS"/>
              <a:cs typeface="Comic Sans MS"/>
              <a:sym typeface="Comic Sans MS"/>
            </a:endParaRPr>
          </a:p>
          <a:p>
            <a:pPr indent="-342900" lvl="0" marL="457200" rtl="0" algn="l">
              <a:spcBef>
                <a:spcPts val="0"/>
              </a:spcBef>
              <a:spcAft>
                <a:spcPts val="0"/>
              </a:spcAft>
              <a:buClr>
                <a:srgbClr val="C586C0"/>
              </a:buClr>
              <a:buSzPts val="1800"/>
              <a:buFont typeface="Comic Sans MS"/>
              <a:buChar char="-"/>
            </a:pPr>
            <a:r>
              <a:rPr lang="en" sz="1800">
                <a:solidFill>
                  <a:srgbClr val="C586C0"/>
                </a:solidFill>
                <a:latin typeface="Comic Sans MS"/>
                <a:ea typeface="Comic Sans MS"/>
                <a:cs typeface="Comic Sans MS"/>
                <a:sym typeface="Comic Sans MS"/>
              </a:rPr>
              <a:t>Birth Date</a:t>
            </a:r>
            <a:endParaRPr sz="1800">
              <a:solidFill>
                <a:srgbClr val="C586C0"/>
              </a:solidFill>
              <a:latin typeface="Comic Sans MS"/>
              <a:ea typeface="Comic Sans MS"/>
              <a:cs typeface="Comic Sans MS"/>
              <a:sym typeface="Comic Sans MS"/>
            </a:endParaRPr>
          </a:p>
          <a:p>
            <a:pPr indent="-342900" lvl="0" marL="457200" rtl="0" algn="l">
              <a:spcBef>
                <a:spcPts val="0"/>
              </a:spcBef>
              <a:spcAft>
                <a:spcPts val="0"/>
              </a:spcAft>
              <a:buClr>
                <a:srgbClr val="C586C0"/>
              </a:buClr>
              <a:buSzPts val="1800"/>
              <a:buFont typeface="Comic Sans MS"/>
              <a:buChar char="-"/>
            </a:pPr>
            <a:r>
              <a:rPr lang="en" sz="1800">
                <a:solidFill>
                  <a:srgbClr val="C586C0"/>
                </a:solidFill>
                <a:latin typeface="Comic Sans MS"/>
                <a:ea typeface="Comic Sans MS"/>
                <a:cs typeface="Comic Sans MS"/>
                <a:sym typeface="Comic Sans MS"/>
              </a:rPr>
              <a:t>Username Color</a:t>
            </a:r>
            <a:endParaRPr sz="1800">
              <a:solidFill>
                <a:srgbClr val="C586C0"/>
              </a:solidFill>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C586C0"/>
              </a:solidFill>
              <a:highlight>
                <a:schemeClr val="accent4"/>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C586C0"/>
              </a:solidFill>
              <a:highlight>
                <a:schemeClr val="accent4"/>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C586C0"/>
              </a:solidFill>
              <a:highlight>
                <a:schemeClr val="accent4"/>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C586C0"/>
              </a:solidFill>
              <a:highlight>
                <a:schemeClr val="accent4"/>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C586C0"/>
              </a:solidFill>
              <a:highlight>
                <a:schemeClr val="accent4"/>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C586C0"/>
              </a:solidFill>
              <a:highlight>
                <a:schemeClr val="accent4"/>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C586C0"/>
              </a:solidFill>
              <a:highlight>
                <a:schemeClr val="accent4"/>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C586C0"/>
              </a:solidFill>
              <a:highlight>
                <a:schemeClr val="accent4"/>
              </a:highlight>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C586C0"/>
              </a:solidFill>
              <a:highlight>
                <a:schemeClr val="accent4"/>
              </a:highlight>
              <a:latin typeface="Comic Sans MS"/>
              <a:ea typeface="Comic Sans MS"/>
              <a:cs typeface="Comic Sans MS"/>
              <a:sym typeface="Comic Sans MS"/>
            </a:endParaRPr>
          </a:p>
        </p:txBody>
      </p:sp>
      <p:sp>
        <p:nvSpPr>
          <p:cNvPr id="92" name="Google Shape;92;p16"/>
          <p:cNvSpPr txBox="1"/>
          <p:nvPr/>
        </p:nvSpPr>
        <p:spPr>
          <a:xfrm>
            <a:off x="311700" y="3216850"/>
            <a:ext cx="2731800" cy="130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u="sng">
                <a:solidFill>
                  <a:schemeClr val="accent4"/>
                </a:solidFill>
                <a:latin typeface="Comic Sans MS"/>
                <a:ea typeface="Comic Sans MS"/>
                <a:cs typeface="Comic Sans MS"/>
                <a:sym typeface="Comic Sans MS"/>
              </a:rPr>
              <a:t>Posts</a:t>
            </a:r>
            <a:endParaRPr sz="2400" u="sng">
              <a:solidFill>
                <a:schemeClr val="accent4"/>
              </a:solidFill>
              <a:latin typeface="Comic Sans MS"/>
              <a:ea typeface="Comic Sans MS"/>
              <a:cs typeface="Comic Sans MS"/>
              <a:sym typeface="Comic Sans MS"/>
            </a:endParaRPr>
          </a:p>
          <a:p>
            <a:pPr indent="-342900" lvl="0" marL="457200" rtl="0" algn="l">
              <a:lnSpc>
                <a:spcPct val="115000"/>
              </a:lnSpc>
              <a:spcBef>
                <a:spcPts val="1200"/>
              </a:spcBef>
              <a:spcAft>
                <a:spcPts val="0"/>
              </a:spcAft>
              <a:buClr>
                <a:srgbClr val="FFB658"/>
              </a:buClr>
              <a:buSzPts val="1800"/>
              <a:buFont typeface="Comic Sans MS"/>
              <a:buChar char="-"/>
            </a:pPr>
            <a:r>
              <a:rPr lang="en" sz="1800" u="sng">
                <a:solidFill>
                  <a:srgbClr val="FFB658"/>
                </a:solidFill>
                <a:latin typeface="Comic Sans MS"/>
                <a:ea typeface="Comic Sans MS"/>
                <a:cs typeface="Comic Sans MS"/>
                <a:sym typeface="Comic Sans MS"/>
              </a:rPr>
              <a:t>Public</a:t>
            </a:r>
            <a:endParaRPr sz="1800" u="sng">
              <a:solidFill>
                <a:srgbClr val="FFB658"/>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FFB658"/>
              </a:buClr>
              <a:buSzPts val="1800"/>
              <a:buFont typeface="Comic Sans MS"/>
              <a:buChar char="-"/>
            </a:pPr>
            <a:r>
              <a:rPr lang="en" sz="1800" u="sng">
                <a:solidFill>
                  <a:srgbClr val="FFB658"/>
                </a:solidFill>
                <a:latin typeface="Comic Sans MS"/>
                <a:ea typeface="Comic Sans MS"/>
                <a:cs typeface="Comic Sans MS"/>
                <a:sym typeface="Comic Sans MS"/>
              </a:rPr>
              <a:t>Friend-only</a:t>
            </a:r>
            <a:endParaRPr sz="1800" u="sng">
              <a:solidFill>
                <a:srgbClr val="FFB658"/>
              </a:solidFill>
              <a:latin typeface="Comic Sans MS"/>
              <a:ea typeface="Comic Sans MS"/>
              <a:cs typeface="Comic Sans MS"/>
              <a:sym typeface="Comic Sans MS"/>
            </a:endParaRPr>
          </a:p>
        </p:txBody>
      </p:sp>
      <p:sp>
        <p:nvSpPr>
          <p:cNvPr id="93" name="Google Shape;93;p16"/>
          <p:cNvSpPr txBox="1"/>
          <p:nvPr/>
        </p:nvSpPr>
        <p:spPr>
          <a:xfrm>
            <a:off x="6114975" y="2898250"/>
            <a:ext cx="2731800" cy="162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u="sng">
                <a:solidFill>
                  <a:srgbClr val="C586C0"/>
                </a:solidFill>
                <a:latin typeface="Comic Sans MS"/>
                <a:ea typeface="Comic Sans MS"/>
                <a:cs typeface="Comic Sans MS"/>
                <a:sym typeface="Comic Sans MS"/>
              </a:rPr>
              <a:t>Gaining points</a:t>
            </a:r>
            <a:endParaRPr sz="2400" u="sng">
              <a:solidFill>
                <a:srgbClr val="C586C0"/>
              </a:solidFill>
              <a:latin typeface="Comic Sans MS"/>
              <a:ea typeface="Comic Sans MS"/>
              <a:cs typeface="Comic Sans MS"/>
              <a:sym typeface="Comic Sans MS"/>
            </a:endParaRPr>
          </a:p>
          <a:p>
            <a:pPr indent="-342900" lvl="0" marL="457200" rtl="0" algn="l">
              <a:lnSpc>
                <a:spcPct val="115000"/>
              </a:lnSpc>
              <a:spcBef>
                <a:spcPts val="1200"/>
              </a:spcBef>
              <a:spcAft>
                <a:spcPts val="0"/>
              </a:spcAft>
              <a:buClr>
                <a:srgbClr val="C586C0"/>
              </a:buClr>
              <a:buSzPts val="1800"/>
              <a:buFont typeface="Comic Sans MS"/>
              <a:buChar char="-"/>
            </a:pPr>
            <a:r>
              <a:rPr lang="en" sz="1800" u="sng">
                <a:solidFill>
                  <a:srgbClr val="C586C0"/>
                </a:solidFill>
                <a:latin typeface="Comic Sans MS"/>
                <a:ea typeface="Comic Sans MS"/>
                <a:cs typeface="Comic Sans MS"/>
                <a:sym typeface="Comic Sans MS"/>
              </a:rPr>
              <a:t>Purchasing</a:t>
            </a:r>
            <a:endParaRPr sz="1800" u="sng">
              <a:solidFill>
                <a:srgbClr val="C586C0"/>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C586C0"/>
              </a:buClr>
              <a:buSzPts val="1800"/>
              <a:buFont typeface="Comic Sans MS"/>
              <a:buChar char="-"/>
            </a:pPr>
            <a:r>
              <a:rPr lang="en" sz="1800" u="sng">
                <a:solidFill>
                  <a:srgbClr val="C586C0"/>
                </a:solidFill>
                <a:latin typeface="Comic Sans MS"/>
                <a:ea typeface="Comic Sans MS"/>
                <a:cs typeface="Comic Sans MS"/>
                <a:sym typeface="Comic Sans MS"/>
              </a:rPr>
              <a:t>Log-in streak</a:t>
            </a:r>
            <a:endParaRPr sz="1800" u="sng">
              <a:solidFill>
                <a:srgbClr val="C586C0"/>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rgbClr val="C586C0"/>
              </a:buClr>
              <a:buSzPts val="1800"/>
              <a:buFont typeface="Comic Sans MS"/>
              <a:buChar char="-"/>
            </a:pPr>
            <a:r>
              <a:rPr lang="en" sz="1800" u="sng">
                <a:solidFill>
                  <a:srgbClr val="C586C0"/>
                </a:solidFill>
                <a:latin typeface="Comic Sans MS"/>
                <a:ea typeface="Comic Sans MS"/>
                <a:cs typeface="Comic Sans MS"/>
                <a:sym typeface="Comic Sans MS"/>
              </a:rPr>
              <a:t>Gambling</a:t>
            </a:r>
            <a:endParaRPr sz="1800" u="sng">
              <a:solidFill>
                <a:srgbClr val="C586C0"/>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7"/>
          <p:cNvSpPr txBox="1"/>
          <p:nvPr>
            <p:ph type="title"/>
          </p:nvPr>
        </p:nvSpPr>
        <p:spPr>
          <a:xfrm>
            <a:off x="125625" y="45377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rPr>
              <a:t>Out-of-Scope for V1.0</a:t>
            </a:r>
            <a:endParaRPr>
              <a:solidFill>
                <a:schemeClr val="lt2"/>
              </a:solidFill>
            </a:endParaRPr>
          </a:p>
        </p:txBody>
      </p:sp>
      <p:sp>
        <p:nvSpPr>
          <p:cNvPr id="99" name="Google Shape;99;p17"/>
          <p:cNvSpPr txBox="1"/>
          <p:nvPr>
            <p:ph idx="1" type="body"/>
          </p:nvPr>
        </p:nvSpPr>
        <p:spPr>
          <a:xfrm>
            <a:off x="-246375" y="1196275"/>
            <a:ext cx="8892600" cy="3416400"/>
          </a:xfrm>
          <a:prstGeom prst="rect">
            <a:avLst/>
          </a:prstGeom>
        </p:spPr>
        <p:txBody>
          <a:bodyPr anchorCtr="0" anchor="ctr" bIns="91425" lIns="91425" spcFirstLastPara="1" rIns="91425" wrap="square" tIns="91425">
            <a:normAutofit fontScale="92500" lnSpcReduction="20000"/>
          </a:bodyPr>
          <a:lstStyle/>
          <a:p>
            <a:pPr indent="0" lvl="0" marL="457200" rtl="0" algn="ctr">
              <a:lnSpc>
                <a:spcPct val="200000"/>
              </a:lnSpc>
              <a:spcBef>
                <a:spcPts val="0"/>
              </a:spcBef>
              <a:spcAft>
                <a:spcPts val="0"/>
              </a:spcAft>
              <a:buNone/>
            </a:pPr>
            <a:r>
              <a:rPr b="1" lang="en" sz="3000" u="sng">
                <a:solidFill>
                  <a:srgbClr val="FF9900"/>
                </a:solidFill>
              </a:rPr>
              <a:t>In-depth </a:t>
            </a:r>
            <a:r>
              <a:rPr b="1" lang="en" sz="3000" u="sng">
                <a:solidFill>
                  <a:srgbClr val="FF9900"/>
                </a:solidFill>
              </a:rPr>
              <a:t>Dating</a:t>
            </a:r>
            <a:endParaRPr b="1" sz="3000" u="sng">
              <a:solidFill>
                <a:srgbClr val="FF9900"/>
              </a:solidFill>
            </a:endParaRPr>
          </a:p>
          <a:p>
            <a:pPr indent="0" lvl="0" marL="457200" rtl="0" algn="ctr">
              <a:lnSpc>
                <a:spcPct val="200000"/>
              </a:lnSpc>
              <a:spcBef>
                <a:spcPts val="1200"/>
              </a:spcBef>
              <a:spcAft>
                <a:spcPts val="0"/>
              </a:spcAft>
              <a:buNone/>
            </a:pPr>
            <a:r>
              <a:rPr b="1" lang="en" sz="3000" u="sng">
                <a:solidFill>
                  <a:srgbClr val="FF9900"/>
                </a:solidFill>
              </a:rPr>
              <a:t>Cashing out your points</a:t>
            </a:r>
            <a:endParaRPr b="1" sz="3000" u="sng">
              <a:solidFill>
                <a:srgbClr val="FF9900"/>
              </a:solidFill>
            </a:endParaRPr>
          </a:p>
          <a:p>
            <a:pPr indent="0" lvl="0" marL="457200" rtl="0" algn="ctr">
              <a:lnSpc>
                <a:spcPct val="200000"/>
              </a:lnSpc>
              <a:spcBef>
                <a:spcPts val="1200"/>
              </a:spcBef>
              <a:spcAft>
                <a:spcPts val="0"/>
              </a:spcAft>
              <a:buNone/>
            </a:pPr>
            <a:r>
              <a:rPr b="1" lang="en" sz="3000" u="sng">
                <a:solidFill>
                  <a:srgbClr val="FF9900"/>
                </a:solidFill>
              </a:rPr>
              <a:t>Raids on Villages</a:t>
            </a:r>
            <a:endParaRPr b="1" sz="3000" u="sng">
              <a:solidFill>
                <a:srgbClr val="FF9900"/>
              </a:solidFill>
            </a:endParaRPr>
          </a:p>
          <a:p>
            <a:pPr indent="0" lvl="0" marL="457200" rtl="0" algn="ctr">
              <a:lnSpc>
                <a:spcPct val="200000"/>
              </a:lnSpc>
              <a:spcBef>
                <a:spcPts val="1200"/>
              </a:spcBef>
              <a:spcAft>
                <a:spcPts val="1200"/>
              </a:spcAft>
              <a:buNone/>
            </a:pPr>
            <a:r>
              <a:rPr b="1" lang="en" sz="3000" u="sng">
                <a:solidFill>
                  <a:srgbClr val="FF9900"/>
                </a:solidFill>
              </a:rPr>
              <a:t>Age verification</a:t>
            </a:r>
            <a:endParaRPr b="1" sz="3000" u="sng">
              <a:solidFill>
                <a:srgbClr val="FF99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8"/>
          <p:cNvSpPr/>
          <p:nvPr/>
        </p:nvSpPr>
        <p:spPr>
          <a:xfrm>
            <a:off x="566875" y="951550"/>
            <a:ext cx="4165200" cy="318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8"/>
          <p:cNvSpPr txBox="1"/>
          <p:nvPr>
            <p:ph type="title"/>
          </p:nvPr>
        </p:nvSpPr>
        <p:spPr>
          <a:xfrm>
            <a:off x="152400" y="2691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820" u="sng">
                <a:solidFill>
                  <a:srgbClr val="FF852E"/>
                </a:solidFill>
              </a:rPr>
              <a:t>Solution Architecture</a:t>
            </a:r>
            <a:endParaRPr b="1" sz="2820" u="sng">
              <a:solidFill>
                <a:srgbClr val="FF852E"/>
              </a:solidFill>
            </a:endParaRPr>
          </a:p>
        </p:txBody>
      </p:sp>
      <p:sp>
        <p:nvSpPr>
          <p:cNvPr id="106" name="Google Shape;106;p18"/>
          <p:cNvSpPr txBox="1"/>
          <p:nvPr/>
        </p:nvSpPr>
        <p:spPr>
          <a:xfrm>
            <a:off x="-452200" y="4497000"/>
            <a:ext cx="1934100" cy="400200"/>
          </a:xfrm>
          <a:prstGeom prst="rect">
            <a:avLst/>
          </a:prstGeom>
          <a:noFill/>
          <a:ln>
            <a:noFill/>
          </a:ln>
        </p:spPr>
        <p:txBody>
          <a:bodyPr anchorCtr="0" anchor="t" bIns="91425" lIns="91425" spcFirstLastPara="1" rIns="91425" wrap="square" tIns="91425">
            <a:spAutoFit/>
          </a:bodyPr>
          <a:lstStyle/>
          <a:p>
            <a:pPr indent="0" lvl="0" marL="457200" rtl="0" algn="l">
              <a:lnSpc>
                <a:spcPct val="200000"/>
              </a:lnSpc>
              <a:spcBef>
                <a:spcPts val="0"/>
              </a:spcBef>
              <a:spcAft>
                <a:spcPts val="1200"/>
              </a:spcAft>
              <a:buNone/>
            </a:pPr>
            <a:r>
              <a:rPr lang="en">
                <a:solidFill>
                  <a:schemeClr val="dk2"/>
                </a:solidFill>
              </a:rPr>
              <a:t>CREW</a:t>
            </a:r>
            <a:endParaRPr>
              <a:solidFill>
                <a:schemeClr val="dk2"/>
              </a:solidFill>
            </a:endParaRPr>
          </a:p>
        </p:txBody>
      </p:sp>
      <p:sp>
        <p:nvSpPr>
          <p:cNvPr id="107" name="Google Shape;107;p18"/>
          <p:cNvSpPr txBox="1"/>
          <p:nvPr/>
        </p:nvSpPr>
        <p:spPr>
          <a:xfrm>
            <a:off x="4895600" y="841800"/>
            <a:ext cx="2883600" cy="41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solidFill>
                  <a:srgbClr val="FE712B"/>
                </a:solidFill>
              </a:rPr>
              <a:t>Dependencies</a:t>
            </a:r>
            <a:endParaRPr b="1" sz="2000" u="sng">
              <a:solidFill>
                <a:srgbClr val="FE712B"/>
              </a:solidFill>
            </a:endParaRPr>
          </a:p>
          <a:p>
            <a:pPr indent="-342900" lvl="0" marL="457200" rtl="0" algn="l">
              <a:spcBef>
                <a:spcPts val="0"/>
              </a:spcBef>
              <a:spcAft>
                <a:spcPts val="0"/>
              </a:spcAft>
              <a:buClr>
                <a:srgbClr val="FFB658"/>
              </a:buClr>
              <a:buSzPts val="1800"/>
              <a:buChar char="-"/>
            </a:pPr>
            <a:r>
              <a:rPr lang="en" sz="1800">
                <a:solidFill>
                  <a:srgbClr val="FFB658"/>
                </a:solidFill>
              </a:rPr>
              <a:t>User interface</a:t>
            </a:r>
            <a:endParaRPr sz="1800">
              <a:solidFill>
                <a:srgbClr val="FFB658"/>
              </a:solidFill>
            </a:endParaRPr>
          </a:p>
          <a:p>
            <a:pPr indent="-342900" lvl="1" marL="914400" rtl="0" algn="l">
              <a:spcBef>
                <a:spcPts val="0"/>
              </a:spcBef>
              <a:spcAft>
                <a:spcPts val="0"/>
              </a:spcAft>
              <a:buClr>
                <a:srgbClr val="FFB658"/>
              </a:buClr>
              <a:buSzPts val="1800"/>
              <a:buChar char="-"/>
            </a:pPr>
            <a:r>
              <a:rPr lang="en" sz="1800">
                <a:solidFill>
                  <a:srgbClr val="FFB658"/>
                </a:solidFill>
              </a:rPr>
              <a:t>Tailwind</a:t>
            </a:r>
            <a:endParaRPr sz="1800">
              <a:solidFill>
                <a:srgbClr val="FFB658"/>
              </a:solidFill>
            </a:endParaRPr>
          </a:p>
          <a:p>
            <a:pPr indent="-342900" lvl="1" marL="914400" rtl="0" algn="l">
              <a:spcBef>
                <a:spcPts val="0"/>
              </a:spcBef>
              <a:spcAft>
                <a:spcPts val="0"/>
              </a:spcAft>
              <a:buClr>
                <a:srgbClr val="FFB658"/>
              </a:buClr>
              <a:buSzPts val="1800"/>
              <a:buChar char="-"/>
            </a:pPr>
            <a:r>
              <a:rPr lang="en" sz="1800">
                <a:solidFill>
                  <a:srgbClr val="FFB658"/>
                </a:solidFill>
              </a:rPr>
              <a:t>HTML5</a:t>
            </a:r>
            <a:endParaRPr sz="1800">
              <a:solidFill>
                <a:srgbClr val="FFB658"/>
              </a:solidFill>
            </a:endParaRPr>
          </a:p>
          <a:p>
            <a:pPr indent="-342900" lvl="1" marL="914400" rtl="0" algn="l">
              <a:spcBef>
                <a:spcPts val="0"/>
              </a:spcBef>
              <a:spcAft>
                <a:spcPts val="0"/>
              </a:spcAft>
              <a:buClr>
                <a:srgbClr val="FFB658"/>
              </a:buClr>
              <a:buSzPts val="1800"/>
              <a:buChar char="-"/>
            </a:pPr>
            <a:r>
              <a:rPr lang="en" sz="1800">
                <a:solidFill>
                  <a:srgbClr val="FFB658"/>
                </a:solidFill>
              </a:rPr>
              <a:t>JS</a:t>
            </a:r>
            <a:endParaRPr sz="1800">
              <a:solidFill>
                <a:srgbClr val="FFB658"/>
              </a:solidFill>
            </a:endParaRPr>
          </a:p>
          <a:p>
            <a:pPr indent="-342900" lvl="0" marL="457200" rtl="0" algn="l">
              <a:spcBef>
                <a:spcPts val="0"/>
              </a:spcBef>
              <a:spcAft>
                <a:spcPts val="0"/>
              </a:spcAft>
              <a:buClr>
                <a:srgbClr val="FFB658"/>
              </a:buClr>
              <a:buSzPts val="1800"/>
              <a:buChar char="-"/>
            </a:pPr>
            <a:r>
              <a:rPr lang="en" sz="1800">
                <a:solidFill>
                  <a:srgbClr val="FFB658"/>
                </a:solidFill>
              </a:rPr>
              <a:t>Server</a:t>
            </a:r>
            <a:endParaRPr sz="1800">
              <a:solidFill>
                <a:srgbClr val="FFB658"/>
              </a:solidFill>
            </a:endParaRPr>
          </a:p>
          <a:p>
            <a:pPr indent="-342900" lvl="1" marL="914400" rtl="0" algn="l">
              <a:spcBef>
                <a:spcPts val="0"/>
              </a:spcBef>
              <a:spcAft>
                <a:spcPts val="0"/>
              </a:spcAft>
              <a:buClr>
                <a:srgbClr val="FFB658"/>
              </a:buClr>
              <a:buSzPts val="1800"/>
              <a:buChar char="-"/>
            </a:pPr>
            <a:r>
              <a:rPr lang="en" sz="1800">
                <a:solidFill>
                  <a:srgbClr val="FFB658"/>
                </a:solidFill>
              </a:rPr>
              <a:t>Flask</a:t>
            </a:r>
            <a:endParaRPr sz="1800">
              <a:solidFill>
                <a:srgbClr val="FFB658"/>
              </a:solidFill>
            </a:endParaRPr>
          </a:p>
          <a:p>
            <a:pPr indent="-342900" lvl="1" marL="914400" rtl="0" algn="l">
              <a:spcBef>
                <a:spcPts val="0"/>
              </a:spcBef>
              <a:spcAft>
                <a:spcPts val="0"/>
              </a:spcAft>
              <a:buClr>
                <a:srgbClr val="FFB658"/>
              </a:buClr>
              <a:buSzPts val="1800"/>
              <a:buChar char="-"/>
            </a:pPr>
            <a:r>
              <a:rPr lang="en" sz="1800">
                <a:solidFill>
                  <a:srgbClr val="FFB658"/>
                </a:solidFill>
              </a:rPr>
              <a:t>Socket.io</a:t>
            </a:r>
            <a:endParaRPr sz="1800">
              <a:solidFill>
                <a:srgbClr val="FFB658"/>
              </a:solidFill>
            </a:endParaRPr>
          </a:p>
          <a:p>
            <a:pPr indent="-342900" lvl="0" marL="457200" rtl="0" algn="l">
              <a:spcBef>
                <a:spcPts val="0"/>
              </a:spcBef>
              <a:spcAft>
                <a:spcPts val="0"/>
              </a:spcAft>
              <a:buClr>
                <a:srgbClr val="FFB658"/>
              </a:buClr>
              <a:buSzPts val="1800"/>
              <a:buChar char="-"/>
            </a:pPr>
            <a:r>
              <a:rPr lang="en" sz="1800">
                <a:solidFill>
                  <a:srgbClr val="FFB658"/>
                </a:solidFill>
              </a:rPr>
              <a:t>Database</a:t>
            </a:r>
            <a:endParaRPr sz="1800">
              <a:solidFill>
                <a:srgbClr val="FFB658"/>
              </a:solidFill>
            </a:endParaRPr>
          </a:p>
          <a:p>
            <a:pPr indent="-342900" lvl="1" marL="914400" rtl="0" algn="l">
              <a:spcBef>
                <a:spcPts val="0"/>
              </a:spcBef>
              <a:spcAft>
                <a:spcPts val="0"/>
              </a:spcAft>
              <a:buClr>
                <a:srgbClr val="FFB658"/>
              </a:buClr>
              <a:buSzPts val="1800"/>
              <a:buChar char="-"/>
            </a:pPr>
            <a:r>
              <a:rPr lang="en" sz="1800">
                <a:solidFill>
                  <a:srgbClr val="FFB658"/>
                </a:solidFill>
              </a:rPr>
              <a:t>Tiny DB</a:t>
            </a:r>
            <a:endParaRPr sz="1800">
              <a:solidFill>
                <a:srgbClr val="FFB658"/>
              </a:solidFill>
            </a:endParaRPr>
          </a:p>
          <a:p>
            <a:pPr indent="-342900" lvl="0" marL="457200" rtl="0" algn="l">
              <a:spcBef>
                <a:spcPts val="0"/>
              </a:spcBef>
              <a:spcAft>
                <a:spcPts val="0"/>
              </a:spcAft>
              <a:buClr>
                <a:srgbClr val="FFB658"/>
              </a:buClr>
              <a:buSzPts val="1800"/>
              <a:buChar char="-"/>
            </a:pPr>
            <a:r>
              <a:rPr lang="en" sz="1800">
                <a:solidFill>
                  <a:srgbClr val="FFB658"/>
                </a:solidFill>
              </a:rPr>
              <a:t>Payments</a:t>
            </a:r>
            <a:endParaRPr sz="1800">
              <a:solidFill>
                <a:srgbClr val="FFB658"/>
              </a:solidFill>
            </a:endParaRPr>
          </a:p>
          <a:p>
            <a:pPr indent="-342900" lvl="1" marL="914400" rtl="0" algn="l">
              <a:spcBef>
                <a:spcPts val="0"/>
              </a:spcBef>
              <a:spcAft>
                <a:spcPts val="0"/>
              </a:spcAft>
              <a:buClr>
                <a:srgbClr val="FFB658"/>
              </a:buClr>
              <a:buSzPts val="1800"/>
              <a:buChar char="-"/>
            </a:pPr>
            <a:r>
              <a:rPr lang="en" sz="1800">
                <a:solidFill>
                  <a:srgbClr val="FFB658"/>
                </a:solidFill>
              </a:rPr>
              <a:t>Stripe</a:t>
            </a:r>
            <a:endParaRPr sz="1800">
              <a:solidFill>
                <a:srgbClr val="FFB658"/>
              </a:solidFill>
            </a:endParaRPr>
          </a:p>
          <a:p>
            <a:pPr indent="-342900" lvl="0" marL="457200" rtl="0" algn="l">
              <a:spcBef>
                <a:spcPts val="0"/>
              </a:spcBef>
              <a:spcAft>
                <a:spcPts val="0"/>
              </a:spcAft>
              <a:buClr>
                <a:srgbClr val="FFB658"/>
              </a:buClr>
              <a:buSzPts val="1800"/>
              <a:buChar char="-"/>
            </a:pPr>
            <a:r>
              <a:rPr lang="en" sz="1800">
                <a:solidFill>
                  <a:srgbClr val="FFB658"/>
                </a:solidFill>
              </a:rPr>
              <a:t>Security</a:t>
            </a:r>
            <a:endParaRPr sz="1800">
              <a:solidFill>
                <a:srgbClr val="FFB658"/>
              </a:solidFill>
            </a:endParaRPr>
          </a:p>
          <a:p>
            <a:pPr indent="-342900" lvl="1" marL="914400" rtl="0" algn="l">
              <a:spcBef>
                <a:spcPts val="0"/>
              </a:spcBef>
              <a:spcAft>
                <a:spcPts val="0"/>
              </a:spcAft>
              <a:buClr>
                <a:srgbClr val="FFB658"/>
              </a:buClr>
              <a:buSzPts val="1800"/>
              <a:buChar char="-"/>
            </a:pPr>
            <a:r>
              <a:rPr lang="en" sz="1800">
                <a:solidFill>
                  <a:srgbClr val="FFB658"/>
                </a:solidFill>
              </a:rPr>
              <a:t>BCrypt</a:t>
            </a:r>
            <a:endParaRPr sz="1800">
              <a:solidFill>
                <a:srgbClr val="FFB658"/>
              </a:solidFill>
            </a:endParaRPr>
          </a:p>
          <a:p>
            <a:pPr indent="0" lvl="0" marL="457200" rtl="0" algn="l">
              <a:spcBef>
                <a:spcPts val="0"/>
              </a:spcBef>
              <a:spcAft>
                <a:spcPts val="0"/>
              </a:spcAft>
              <a:buNone/>
            </a:pPr>
            <a:r>
              <a:t/>
            </a:r>
            <a:endParaRPr sz="1800">
              <a:solidFill>
                <a:srgbClr val="FFB658"/>
              </a:solidFill>
            </a:endParaRPr>
          </a:p>
        </p:txBody>
      </p:sp>
      <p:sp>
        <p:nvSpPr>
          <p:cNvPr id="108" name="Google Shape;108;p18"/>
          <p:cNvSpPr txBox="1"/>
          <p:nvPr/>
        </p:nvSpPr>
        <p:spPr>
          <a:xfrm>
            <a:off x="4285775" y="2420350"/>
            <a:ext cx="4775400" cy="3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highlight>
                <a:schemeClr val="lt1"/>
              </a:highlight>
            </a:endParaRPr>
          </a:p>
        </p:txBody>
      </p:sp>
      <p:pic>
        <p:nvPicPr>
          <p:cNvPr id="109" name="Google Shape;109;p18"/>
          <p:cNvPicPr preferRelativeResize="0"/>
          <p:nvPr/>
        </p:nvPicPr>
        <p:blipFill>
          <a:blip r:embed="rId4">
            <a:alphaModFix/>
          </a:blip>
          <a:stretch>
            <a:fillRect/>
          </a:stretch>
        </p:blipFill>
        <p:spPr>
          <a:xfrm>
            <a:off x="240738" y="951550"/>
            <a:ext cx="4817474" cy="332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220575"/>
            <a:ext cx="8520600" cy="572700"/>
          </a:xfrm>
          <a:prstGeom prst="rect">
            <a:avLst/>
          </a:prstGeom>
        </p:spPr>
        <p:txBody>
          <a:bodyPr anchorCtr="0" anchor="t" bIns="91425" lIns="91425" spcFirstLastPara="1" rIns="91425" wrap="square" tIns="91425">
            <a:normAutofit fontScale="90000"/>
          </a:bodyPr>
          <a:lstStyle/>
          <a:p>
            <a:pPr indent="0" lvl="0" marL="2743200" rtl="0" algn="l">
              <a:spcBef>
                <a:spcPts val="0"/>
              </a:spcBef>
              <a:spcAft>
                <a:spcPts val="0"/>
              </a:spcAft>
              <a:buNone/>
            </a:pPr>
            <a:r>
              <a:rPr lang="en" u="sng">
                <a:solidFill>
                  <a:schemeClr val="lt2"/>
                </a:solidFill>
              </a:rPr>
              <a:t>   _</a:t>
            </a:r>
            <a:r>
              <a:rPr lang="en" u="sng">
                <a:solidFill>
                  <a:schemeClr val="lt2"/>
                </a:solidFill>
              </a:rPr>
              <a:t>UI </a:t>
            </a:r>
            <a:r>
              <a:rPr lang="en" u="sng">
                <a:solidFill>
                  <a:schemeClr val="lt2"/>
                </a:solidFill>
              </a:rPr>
              <a:t>Mockup_</a:t>
            </a:r>
            <a:endParaRPr u="sng">
              <a:solidFill>
                <a:schemeClr val="lt2"/>
              </a:solidFill>
            </a:endParaRPr>
          </a:p>
        </p:txBody>
      </p:sp>
      <p:sp>
        <p:nvSpPr>
          <p:cNvPr id="115" name="Google Shape;11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19"/>
          <p:cNvPicPr preferRelativeResize="0"/>
          <p:nvPr/>
        </p:nvPicPr>
        <p:blipFill>
          <a:blip r:embed="rId4">
            <a:alphaModFix/>
          </a:blip>
          <a:stretch>
            <a:fillRect/>
          </a:stretch>
        </p:blipFill>
        <p:spPr>
          <a:xfrm>
            <a:off x="131675" y="1306775"/>
            <a:ext cx="4162474" cy="3665899"/>
          </a:xfrm>
          <a:prstGeom prst="rect">
            <a:avLst/>
          </a:prstGeom>
          <a:noFill/>
          <a:ln>
            <a:noFill/>
          </a:ln>
        </p:spPr>
      </p:pic>
      <p:pic>
        <p:nvPicPr>
          <p:cNvPr id="117" name="Google Shape;117;p19"/>
          <p:cNvPicPr preferRelativeResize="0"/>
          <p:nvPr/>
        </p:nvPicPr>
        <p:blipFill>
          <a:blip r:embed="rId5">
            <a:alphaModFix/>
          </a:blip>
          <a:stretch>
            <a:fillRect/>
          </a:stretch>
        </p:blipFill>
        <p:spPr>
          <a:xfrm>
            <a:off x="4453562" y="1306775"/>
            <a:ext cx="4492475" cy="3665901"/>
          </a:xfrm>
          <a:prstGeom prst="rect">
            <a:avLst/>
          </a:prstGeom>
          <a:noFill/>
          <a:ln>
            <a:noFill/>
          </a:ln>
        </p:spPr>
      </p:pic>
      <p:sp>
        <p:nvSpPr>
          <p:cNvPr id="118" name="Google Shape;118;p19"/>
          <p:cNvSpPr txBox="1"/>
          <p:nvPr/>
        </p:nvSpPr>
        <p:spPr>
          <a:xfrm>
            <a:off x="1651750" y="745375"/>
            <a:ext cx="11223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u="sng">
                <a:solidFill>
                  <a:srgbClr val="C586C0"/>
                </a:solidFill>
              </a:rPr>
              <a:t>Home</a:t>
            </a:r>
            <a:endParaRPr sz="2500" u="sng">
              <a:solidFill>
                <a:srgbClr val="C586C0"/>
              </a:solidFill>
            </a:endParaRPr>
          </a:p>
        </p:txBody>
      </p:sp>
      <p:sp>
        <p:nvSpPr>
          <p:cNvPr id="119" name="Google Shape;119;p19"/>
          <p:cNvSpPr txBox="1"/>
          <p:nvPr/>
        </p:nvSpPr>
        <p:spPr>
          <a:xfrm>
            <a:off x="5773988" y="745375"/>
            <a:ext cx="18516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u="sng">
                <a:solidFill>
                  <a:srgbClr val="C586C0"/>
                </a:solidFill>
              </a:rPr>
              <a:t>Messages</a:t>
            </a:r>
            <a:endParaRPr sz="2500" u="sng">
              <a:solidFill>
                <a:srgbClr val="C586C0"/>
              </a:solidFill>
            </a:endParaRPr>
          </a:p>
        </p:txBody>
      </p:sp>
      <p:sp>
        <p:nvSpPr>
          <p:cNvPr id="120" name="Google Shape;120;p19"/>
          <p:cNvSpPr txBox="1"/>
          <p:nvPr/>
        </p:nvSpPr>
        <p:spPr>
          <a:xfrm>
            <a:off x="263850" y="185950"/>
            <a:ext cx="11223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Kyanne</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0"/>
          <p:cNvSpPr txBox="1"/>
          <p:nvPr>
            <p:ph type="title"/>
          </p:nvPr>
        </p:nvSpPr>
        <p:spPr>
          <a:xfrm>
            <a:off x="1069675" y="445025"/>
            <a:ext cx="2293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rPr>
              <a:t>Gambling</a:t>
            </a:r>
            <a:endParaRPr>
              <a:solidFill>
                <a:schemeClr val="lt2"/>
              </a:solidFill>
            </a:endParaRPr>
          </a:p>
        </p:txBody>
      </p:sp>
      <p:sp>
        <p:nvSpPr>
          <p:cNvPr id="126" name="Google Shape;12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FF9900"/>
              </a:solidFill>
            </a:endParaRPr>
          </a:p>
        </p:txBody>
      </p:sp>
      <p:pic>
        <p:nvPicPr>
          <p:cNvPr id="127" name="Google Shape;127;p20"/>
          <p:cNvPicPr preferRelativeResize="0"/>
          <p:nvPr/>
        </p:nvPicPr>
        <p:blipFill>
          <a:blip r:embed="rId4">
            <a:alphaModFix/>
          </a:blip>
          <a:stretch>
            <a:fillRect/>
          </a:stretch>
        </p:blipFill>
        <p:spPr>
          <a:xfrm>
            <a:off x="198852" y="1017725"/>
            <a:ext cx="4035449" cy="3970299"/>
          </a:xfrm>
          <a:prstGeom prst="rect">
            <a:avLst/>
          </a:prstGeom>
          <a:noFill/>
          <a:ln>
            <a:noFill/>
          </a:ln>
        </p:spPr>
      </p:pic>
      <p:pic>
        <p:nvPicPr>
          <p:cNvPr id="128" name="Google Shape;128;p20"/>
          <p:cNvPicPr preferRelativeResize="0"/>
          <p:nvPr/>
        </p:nvPicPr>
        <p:blipFill>
          <a:blip r:embed="rId5">
            <a:alphaModFix/>
          </a:blip>
          <a:stretch>
            <a:fillRect/>
          </a:stretch>
        </p:blipFill>
        <p:spPr>
          <a:xfrm>
            <a:off x="4409902" y="1017725"/>
            <a:ext cx="4578925" cy="3756349"/>
          </a:xfrm>
          <a:prstGeom prst="rect">
            <a:avLst/>
          </a:prstGeom>
          <a:noFill/>
          <a:ln>
            <a:noFill/>
          </a:ln>
        </p:spPr>
      </p:pic>
      <p:sp>
        <p:nvSpPr>
          <p:cNvPr id="129" name="Google Shape;129;p20"/>
          <p:cNvSpPr txBox="1"/>
          <p:nvPr/>
        </p:nvSpPr>
        <p:spPr>
          <a:xfrm>
            <a:off x="5234313" y="445025"/>
            <a:ext cx="2930100" cy="4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lt2"/>
                </a:solidFill>
              </a:rPr>
              <a:t>Dating</a:t>
            </a:r>
            <a:endParaRPr sz="2800">
              <a:solidFill>
                <a:schemeClr val="lt2"/>
              </a:solidFill>
            </a:endParaRPr>
          </a:p>
          <a:p>
            <a:pPr indent="0" lvl="0" marL="0" rtl="0" algn="l">
              <a:spcBef>
                <a:spcPts val="0"/>
              </a:spcBef>
              <a:spcAft>
                <a:spcPts val="0"/>
              </a:spcAft>
              <a:buNone/>
            </a:pPr>
            <a:r>
              <a:t/>
            </a:r>
            <a:endParaRPr sz="1800">
              <a:solidFill>
                <a:schemeClr val="dk2"/>
              </a:solidFill>
            </a:endParaRPr>
          </a:p>
        </p:txBody>
      </p:sp>
      <p:sp>
        <p:nvSpPr>
          <p:cNvPr id="130" name="Google Shape;130;p20"/>
          <p:cNvSpPr txBox="1"/>
          <p:nvPr/>
        </p:nvSpPr>
        <p:spPr>
          <a:xfrm>
            <a:off x="311700" y="4774075"/>
            <a:ext cx="894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https://www.figma.com/design/vGnqIJvK9wpGlk8BcUoalJ/Village-Idiots?node-id=0-1&amp;p=f&amp;t=X7PaE2yjSgh56cM1-0</a:t>
            </a:r>
            <a:endParaRPr sz="1200">
              <a:solidFill>
                <a:schemeClr val="dk2"/>
              </a:solidFill>
            </a:endParaRPr>
          </a:p>
        </p:txBody>
      </p:sp>
      <p:sp>
        <p:nvSpPr>
          <p:cNvPr id="131" name="Google Shape;131;p20"/>
          <p:cNvSpPr txBox="1"/>
          <p:nvPr/>
        </p:nvSpPr>
        <p:spPr>
          <a:xfrm>
            <a:off x="421575" y="247300"/>
            <a:ext cx="11217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Daniel</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45025"/>
            <a:ext cx="405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u="sng">
                <a:solidFill>
                  <a:srgbClr val="FF852E"/>
                </a:solidFill>
                <a:latin typeface="Comic Sans MS"/>
                <a:ea typeface="Comic Sans MS"/>
                <a:cs typeface="Comic Sans MS"/>
                <a:sym typeface="Comic Sans MS"/>
              </a:rPr>
              <a:t>Summary and Conclusion</a:t>
            </a:r>
            <a:endParaRPr sz="2520" u="sng">
              <a:solidFill>
                <a:srgbClr val="FF852E"/>
              </a:solidFill>
              <a:latin typeface="Comic Sans MS"/>
              <a:ea typeface="Comic Sans MS"/>
              <a:cs typeface="Comic Sans MS"/>
              <a:sym typeface="Comic Sans MS"/>
            </a:endParaRPr>
          </a:p>
        </p:txBody>
      </p:sp>
      <p:sp>
        <p:nvSpPr>
          <p:cNvPr id="137" name="Google Shape;137;p2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900">
                <a:solidFill>
                  <a:srgbClr val="FF7F40"/>
                </a:solidFill>
                <a:latin typeface="Comic Sans MS"/>
                <a:ea typeface="Comic Sans MS"/>
                <a:cs typeface="Comic Sans MS"/>
                <a:sym typeface="Comic Sans MS"/>
              </a:rPr>
              <a:t>TIV </a:t>
            </a:r>
            <a:r>
              <a:rPr lang="en" sz="1900">
                <a:solidFill>
                  <a:schemeClr val="accent4"/>
                </a:solidFill>
                <a:latin typeface="Comic Sans MS"/>
                <a:ea typeface="Comic Sans MS"/>
                <a:cs typeface="Comic Sans MS"/>
                <a:sym typeface="Comic Sans MS"/>
              </a:rPr>
              <a:t>provides an </a:t>
            </a:r>
            <a:r>
              <a:rPr lang="en" sz="1900">
                <a:solidFill>
                  <a:srgbClr val="FF852E"/>
                </a:solidFill>
                <a:latin typeface="Comic Sans MS"/>
                <a:ea typeface="Comic Sans MS"/>
                <a:cs typeface="Comic Sans MS"/>
                <a:sym typeface="Comic Sans MS"/>
              </a:rPr>
              <a:t>inclusive</a:t>
            </a:r>
            <a:r>
              <a:rPr lang="en" sz="1900">
                <a:solidFill>
                  <a:schemeClr val="accent4"/>
                </a:solidFill>
                <a:latin typeface="Comic Sans MS"/>
                <a:ea typeface="Comic Sans MS"/>
                <a:cs typeface="Comic Sans MS"/>
                <a:sym typeface="Comic Sans MS"/>
              </a:rPr>
              <a:t>, </a:t>
            </a:r>
            <a:r>
              <a:rPr lang="en" sz="1900">
                <a:solidFill>
                  <a:srgbClr val="FF852E"/>
                </a:solidFill>
                <a:latin typeface="Comic Sans MS"/>
                <a:ea typeface="Comic Sans MS"/>
                <a:cs typeface="Comic Sans MS"/>
                <a:sym typeface="Comic Sans MS"/>
              </a:rPr>
              <a:t>easy-to-use</a:t>
            </a:r>
            <a:r>
              <a:rPr lang="en" sz="1900">
                <a:solidFill>
                  <a:schemeClr val="accent4"/>
                </a:solidFill>
                <a:latin typeface="Comic Sans MS"/>
                <a:ea typeface="Comic Sans MS"/>
                <a:cs typeface="Comic Sans MS"/>
                <a:sym typeface="Comic Sans MS"/>
              </a:rPr>
              <a:t> social space where users can </a:t>
            </a:r>
            <a:r>
              <a:rPr lang="en" sz="1900">
                <a:solidFill>
                  <a:srgbClr val="FF852E"/>
                </a:solidFill>
                <a:latin typeface="Comic Sans MS"/>
                <a:ea typeface="Comic Sans MS"/>
                <a:cs typeface="Comic Sans MS"/>
                <a:sym typeface="Comic Sans MS"/>
              </a:rPr>
              <a:t>connect</a:t>
            </a:r>
            <a:r>
              <a:rPr lang="en" sz="1900">
                <a:solidFill>
                  <a:schemeClr val="accent4"/>
                </a:solidFill>
                <a:latin typeface="Comic Sans MS"/>
                <a:ea typeface="Comic Sans MS"/>
                <a:cs typeface="Comic Sans MS"/>
                <a:sym typeface="Comic Sans MS"/>
              </a:rPr>
              <a:t>, </a:t>
            </a:r>
            <a:r>
              <a:rPr lang="en" sz="1900">
                <a:solidFill>
                  <a:srgbClr val="FF852E"/>
                </a:solidFill>
                <a:latin typeface="Comic Sans MS"/>
                <a:ea typeface="Comic Sans MS"/>
                <a:cs typeface="Comic Sans MS"/>
                <a:sym typeface="Comic Sans MS"/>
              </a:rPr>
              <a:t>play</a:t>
            </a:r>
            <a:r>
              <a:rPr lang="en" sz="1900">
                <a:solidFill>
                  <a:schemeClr val="accent4"/>
                </a:solidFill>
                <a:latin typeface="Comic Sans MS"/>
                <a:ea typeface="Comic Sans MS"/>
                <a:cs typeface="Comic Sans MS"/>
                <a:sym typeface="Comic Sans MS"/>
              </a:rPr>
              <a:t>, and </a:t>
            </a:r>
            <a:r>
              <a:rPr lang="en" sz="1900">
                <a:solidFill>
                  <a:srgbClr val="FF852E"/>
                </a:solidFill>
                <a:latin typeface="Comic Sans MS"/>
                <a:ea typeface="Comic Sans MS"/>
                <a:cs typeface="Comic Sans MS"/>
                <a:sym typeface="Comic Sans MS"/>
              </a:rPr>
              <a:t>engage </a:t>
            </a:r>
            <a:r>
              <a:rPr lang="en" sz="1900">
                <a:solidFill>
                  <a:schemeClr val="accent4"/>
                </a:solidFill>
                <a:latin typeface="Comic Sans MS"/>
                <a:ea typeface="Comic Sans MS"/>
                <a:cs typeface="Comic Sans MS"/>
                <a:sym typeface="Comic Sans MS"/>
              </a:rPr>
              <a:t>without the pressure of social comparison. </a:t>
            </a:r>
            <a:endParaRPr sz="1900">
              <a:solidFill>
                <a:schemeClr val="accent4"/>
              </a:solidFill>
              <a:latin typeface="Comic Sans MS"/>
              <a:ea typeface="Comic Sans MS"/>
              <a:cs typeface="Comic Sans MS"/>
              <a:sym typeface="Comic Sans MS"/>
            </a:endParaRPr>
          </a:p>
          <a:p>
            <a:pPr indent="0" lvl="0" marL="0" rtl="0" algn="l">
              <a:spcBef>
                <a:spcPts val="1200"/>
              </a:spcBef>
              <a:spcAft>
                <a:spcPts val="1200"/>
              </a:spcAft>
              <a:buNone/>
            </a:pPr>
            <a:r>
              <a:rPr lang="en" sz="1900">
                <a:solidFill>
                  <a:schemeClr val="accent4"/>
                </a:solidFill>
                <a:latin typeface="Comic Sans MS"/>
                <a:ea typeface="Comic Sans MS"/>
                <a:cs typeface="Comic Sans MS"/>
                <a:sym typeface="Comic Sans MS"/>
              </a:rPr>
              <a:t>By integrating </a:t>
            </a:r>
            <a:r>
              <a:rPr lang="en" sz="1900">
                <a:solidFill>
                  <a:srgbClr val="FF852E"/>
                </a:solidFill>
                <a:latin typeface="Comic Sans MS"/>
                <a:ea typeface="Comic Sans MS"/>
                <a:cs typeface="Comic Sans MS"/>
                <a:sym typeface="Comic Sans MS"/>
              </a:rPr>
              <a:t>social networking</a:t>
            </a:r>
            <a:r>
              <a:rPr lang="en" sz="1900">
                <a:solidFill>
                  <a:schemeClr val="accent4"/>
                </a:solidFill>
                <a:latin typeface="Comic Sans MS"/>
                <a:ea typeface="Comic Sans MS"/>
                <a:cs typeface="Comic Sans MS"/>
                <a:sym typeface="Comic Sans MS"/>
              </a:rPr>
              <a:t>, </a:t>
            </a:r>
            <a:r>
              <a:rPr lang="en" sz="1900">
                <a:solidFill>
                  <a:srgbClr val="FF852E"/>
                </a:solidFill>
                <a:latin typeface="Comic Sans MS"/>
                <a:ea typeface="Comic Sans MS"/>
                <a:cs typeface="Comic Sans MS"/>
                <a:sym typeface="Comic Sans MS"/>
              </a:rPr>
              <a:t>entertainment</a:t>
            </a:r>
            <a:r>
              <a:rPr lang="en" sz="1900">
                <a:solidFill>
                  <a:schemeClr val="accent4"/>
                </a:solidFill>
                <a:latin typeface="Comic Sans MS"/>
                <a:ea typeface="Comic Sans MS"/>
                <a:cs typeface="Comic Sans MS"/>
                <a:sym typeface="Comic Sans MS"/>
              </a:rPr>
              <a:t>, and </a:t>
            </a:r>
            <a:r>
              <a:rPr lang="en" sz="1900">
                <a:solidFill>
                  <a:srgbClr val="FF7F40"/>
                </a:solidFill>
                <a:latin typeface="Comic Sans MS"/>
                <a:ea typeface="Comic Sans MS"/>
                <a:cs typeface="Comic Sans MS"/>
                <a:sym typeface="Comic Sans MS"/>
              </a:rPr>
              <a:t>gaming</a:t>
            </a:r>
            <a:r>
              <a:rPr lang="en" sz="1900">
                <a:solidFill>
                  <a:schemeClr val="accent4"/>
                </a:solidFill>
                <a:latin typeface="Comic Sans MS"/>
                <a:ea typeface="Comic Sans MS"/>
                <a:cs typeface="Comic Sans MS"/>
                <a:sym typeface="Comic Sans MS"/>
              </a:rPr>
              <a:t>, we are creating a </a:t>
            </a:r>
            <a:r>
              <a:rPr lang="en" sz="1900">
                <a:solidFill>
                  <a:srgbClr val="FF852E"/>
                </a:solidFill>
                <a:latin typeface="Comic Sans MS"/>
                <a:ea typeface="Comic Sans MS"/>
                <a:cs typeface="Comic Sans MS"/>
                <a:sym typeface="Comic Sans MS"/>
              </a:rPr>
              <a:t>fun</a:t>
            </a:r>
            <a:r>
              <a:rPr lang="en" sz="1900">
                <a:solidFill>
                  <a:schemeClr val="accent4"/>
                </a:solidFill>
                <a:latin typeface="Comic Sans MS"/>
                <a:ea typeface="Comic Sans MS"/>
                <a:cs typeface="Comic Sans MS"/>
                <a:sym typeface="Comic Sans MS"/>
              </a:rPr>
              <a:t>, </a:t>
            </a:r>
            <a:r>
              <a:rPr lang="en" sz="1900">
                <a:solidFill>
                  <a:srgbClr val="FF852E"/>
                </a:solidFill>
                <a:latin typeface="Comic Sans MS"/>
                <a:ea typeface="Comic Sans MS"/>
                <a:cs typeface="Comic Sans MS"/>
                <a:sym typeface="Comic Sans MS"/>
              </a:rPr>
              <a:t>intuitive</a:t>
            </a:r>
            <a:r>
              <a:rPr lang="en" sz="1900">
                <a:solidFill>
                  <a:schemeClr val="accent4"/>
                </a:solidFill>
                <a:latin typeface="Comic Sans MS"/>
                <a:ea typeface="Comic Sans MS"/>
                <a:cs typeface="Comic Sans MS"/>
                <a:sym typeface="Comic Sans MS"/>
              </a:rPr>
              <a:t>, and engaging alternative to traditional platforms.</a:t>
            </a:r>
            <a:endParaRPr sz="1900">
              <a:solidFill>
                <a:schemeClr val="accent4"/>
              </a:solidFill>
              <a:latin typeface="Comic Sans MS"/>
              <a:ea typeface="Comic Sans MS"/>
              <a:cs typeface="Comic Sans MS"/>
              <a:sym typeface="Comic Sans MS"/>
            </a:endParaRPr>
          </a:p>
        </p:txBody>
      </p:sp>
      <p:sp>
        <p:nvSpPr>
          <p:cNvPr id="138" name="Google Shape;138;p21"/>
          <p:cNvSpPr txBox="1"/>
          <p:nvPr>
            <p:ph type="title"/>
          </p:nvPr>
        </p:nvSpPr>
        <p:spPr>
          <a:xfrm>
            <a:off x="4714425" y="445025"/>
            <a:ext cx="405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u="sng">
                <a:solidFill>
                  <a:srgbClr val="FF852E"/>
                </a:solidFill>
                <a:latin typeface="Comic Sans MS"/>
                <a:ea typeface="Comic Sans MS"/>
                <a:cs typeface="Comic Sans MS"/>
                <a:sym typeface="Comic Sans MS"/>
              </a:rPr>
              <a:t>In Scope</a:t>
            </a:r>
            <a:endParaRPr sz="2520" u="sng">
              <a:solidFill>
                <a:srgbClr val="FF852E"/>
              </a:solidFill>
              <a:latin typeface="Comic Sans MS"/>
              <a:ea typeface="Comic Sans MS"/>
              <a:cs typeface="Comic Sans MS"/>
              <a:sym typeface="Comic Sans MS"/>
            </a:endParaRPr>
          </a:p>
        </p:txBody>
      </p:sp>
      <p:sp>
        <p:nvSpPr>
          <p:cNvPr id="139" name="Google Shape;139;p21"/>
          <p:cNvSpPr txBox="1"/>
          <p:nvPr>
            <p:ph type="title"/>
          </p:nvPr>
        </p:nvSpPr>
        <p:spPr>
          <a:xfrm>
            <a:off x="4714425" y="2781000"/>
            <a:ext cx="405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u="sng">
                <a:solidFill>
                  <a:srgbClr val="FF852E"/>
                </a:solidFill>
                <a:latin typeface="Comic Sans MS"/>
                <a:ea typeface="Comic Sans MS"/>
                <a:cs typeface="Comic Sans MS"/>
                <a:sym typeface="Comic Sans MS"/>
              </a:rPr>
              <a:t>Out of </a:t>
            </a:r>
            <a:r>
              <a:rPr lang="en" sz="2520" u="sng">
                <a:solidFill>
                  <a:srgbClr val="FF852E"/>
                </a:solidFill>
                <a:latin typeface="Comic Sans MS"/>
                <a:ea typeface="Comic Sans MS"/>
                <a:cs typeface="Comic Sans MS"/>
                <a:sym typeface="Comic Sans MS"/>
              </a:rPr>
              <a:t>Scope</a:t>
            </a:r>
            <a:endParaRPr sz="2520" u="sng">
              <a:solidFill>
                <a:srgbClr val="FF852E"/>
              </a:solidFill>
              <a:latin typeface="Comic Sans MS"/>
              <a:ea typeface="Comic Sans MS"/>
              <a:cs typeface="Comic Sans MS"/>
              <a:sym typeface="Comic Sans MS"/>
            </a:endParaRPr>
          </a:p>
        </p:txBody>
      </p:sp>
      <p:sp>
        <p:nvSpPr>
          <p:cNvPr id="140" name="Google Shape;140;p21"/>
          <p:cNvSpPr txBox="1"/>
          <p:nvPr/>
        </p:nvSpPr>
        <p:spPr>
          <a:xfrm>
            <a:off x="5240175" y="3277500"/>
            <a:ext cx="30000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Dating</a:t>
            </a:r>
            <a:endParaRPr sz="1800">
              <a:solidFill>
                <a:schemeClr val="accent4"/>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Cashing out your points</a:t>
            </a:r>
            <a:endParaRPr sz="1800">
              <a:solidFill>
                <a:schemeClr val="accent4"/>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Raids</a:t>
            </a:r>
            <a:endParaRPr>
              <a:solidFill>
                <a:schemeClr val="accent4"/>
              </a:solidFill>
              <a:latin typeface="Comic Sans MS"/>
              <a:ea typeface="Comic Sans MS"/>
              <a:cs typeface="Comic Sans MS"/>
              <a:sym typeface="Comic Sans MS"/>
            </a:endParaRPr>
          </a:p>
        </p:txBody>
      </p:sp>
      <p:sp>
        <p:nvSpPr>
          <p:cNvPr id="141" name="Google Shape;141;p21"/>
          <p:cNvSpPr txBox="1"/>
          <p:nvPr/>
        </p:nvSpPr>
        <p:spPr>
          <a:xfrm>
            <a:off x="5240175" y="865325"/>
            <a:ext cx="30000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Authentication</a:t>
            </a:r>
            <a:endParaRPr sz="1800">
              <a:solidFill>
                <a:schemeClr val="accent4"/>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Points</a:t>
            </a:r>
            <a:endParaRPr sz="1800">
              <a:solidFill>
                <a:schemeClr val="accent4"/>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Messaging</a:t>
            </a:r>
            <a:endParaRPr sz="1800">
              <a:solidFill>
                <a:schemeClr val="accent4"/>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Posts</a:t>
            </a:r>
            <a:endParaRPr sz="1800">
              <a:solidFill>
                <a:schemeClr val="accent4"/>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chemeClr val="accent4"/>
              </a:buClr>
              <a:buSzPts val="1800"/>
              <a:buFont typeface="Comic Sans MS"/>
              <a:buChar char="-"/>
            </a:pPr>
            <a:r>
              <a:rPr b="1" i="1" lang="en" sz="1800" u="sng">
                <a:solidFill>
                  <a:schemeClr val="accent4"/>
                </a:solidFill>
                <a:latin typeface="Comic Sans MS"/>
                <a:ea typeface="Comic Sans MS"/>
                <a:cs typeface="Comic Sans MS"/>
                <a:sym typeface="Comic Sans MS"/>
              </a:rPr>
              <a:t>Gambling</a:t>
            </a:r>
            <a:endParaRPr b="1" i="1" sz="1800" u="sng">
              <a:solidFill>
                <a:schemeClr val="accent4"/>
              </a:solidFill>
              <a:latin typeface="Comic Sans MS"/>
              <a:ea typeface="Comic Sans MS"/>
              <a:cs typeface="Comic Sans MS"/>
              <a:sym typeface="Comic Sans MS"/>
            </a:endParaRPr>
          </a:p>
          <a:p>
            <a:pPr indent="-342900" lvl="0" marL="457200" rtl="0" algn="l">
              <a:lnSpc>
                <a:spcPct val="115000"/>
              </a:lnSpc>
              <a:spcBef>
                <a:spcPts val="0"/>
              </a:spcBef>
              <a:spcAft>
                <a:spcPts val="0"/>
              </a:spcAft>
              <a:buClr>
                <a:schemeClr val="accent4"/>
              </a:buClr>
              <a:buSzPts val="1800"/>
              <a:buFont typeface="Comic Sans MS"/>
              <a:buChar char="-"/>
            </a:pPr>
            <a:r>
              <a:rPr lang="en" sz="1800">
                <a:solidFill>
                  <a:schemeClr val="accent4"/>
                </a:solidFill>
                <a:latin typeface="Comic Sans MS"/>
                <a:ea typeface="Comic Sans MS"/>
                <a:cs typeface="Comic Sans MS"/>
                <a:sym typeface="Comic Sans MS"/>
              </a:rPr>
              <a:t>Profiles</a:t>
            </a:r>
            <a:endParaRPr sz="1800">
              <a:solidFill>
                <a:schemeClr val="accent4"/>
              </a:solidFill>
              <a:latin typeface="Comic Sans MS"/>
              <a:ea typeface="Comic Sans MS"/>
              <a:cs typeface="Comic Sans MS"/>
              <a:sym typeface="Comic Sans MS"/>
            </a:endParaRPr>
          </a:p>
        </p:txBody>
      </p:sp>
      <p:pic>
        <p:nvPicPr>
          <p:cNvPr id="142" name="Google Shape;142;p21"/>
          <p:cNvPicPr preferRelativeResize="0"/>
          <p:nvPr/>
        </p:nvPicPr>
        <p:blipFill>
          <a:blip r:embed="rId4">
            <a:alphaModFix/>
          </a:blip>
          <a:stretch>
            <a:fillRect/>
          </a:stretch>
        </p:blipFill>
        <p:spPr>
          <a:xfrm>
            <a:off x="5440950" y="2127275"/>
            <a:ext cx="444475" cy="444475"/>
          </a:xfrm>
          <a:prstGeom prst="rect">
            <a:avLst/>
          </a:prstGeom>
          <a:noFill/>
          <a:ln>
            <a:noFill/>
          </a:ln>
        </p:spPr>
      </p:pic>
      <p:pic>
        <p:nvPicPr>
          <p:cNvPr id="143" name="Google Shape;143;p21"/>
          <p:cNvPicPr preferRelativeResize="0"/>
          <p:nvPr/>
        </p:nvPicPr>
        <p:blipFill>
          <a:blip r:embed="rId4">
            <a:alphaModFix/>
          </a:blip>
          <a:stretch>
            <a:fillRect/>
          </a:stretch>
        </p:blipFill>
        <p:spPr>
          <a:xfrm rot="10800000">
            <a:off x="6687525" y="2127275"/>
            <a:ext cx="444475" cy="444475"/>
          </a:xfrm>
          <a:prstGeom prst="rect">
            <a:avLst/>
          </a:prstGeom>
          <a:noFill/>
          <a:ln>
            <a:noFill/>
          </a:ln>
        </p:spPr>
      </p:pic>
      <p:sp>
        <p:nvSpPr>
          <p:cNvPr id="144" name="Google Shape;144;p21"/>
          <p:cNvSpPr txBox="1"/>
          <p:nvPr/>
        </p:nvSpPr>
        <p:spPr>
          <a:xfrm>
            <a:off x="351475" y="4672275"/>
            <a:ext cx="1743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Kyanne</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